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2" r:id="rId2"/>
  </p:sldMasterIdLst>
  <p:notesMasterIdLst>
    <p:notesMasterId r:id="rId16"/>
  </p:notesMasterIdLst>
  <p:sldIdLst>
    <p:sldId id="266" r:id="rId3"/>
    <p:sldId id="1345" r:id="rId4"/>
    <p:sldId id="1342" r:id="rId5"/>
    <p:sldId id="1351" r:id="rId6"/>
    <p:sldId id="1352" r:id="rId7"/>
    <p:sldId id="434" r:id="rId8"/>
    <p:sldId id="1346" r:id="rId9"/>
    <p:sldId id="1347" r:id="rId10"/>
    <p:sldId id="1348" r:id="rId11"/>
    <p:sldId id="1349" r:id="rId12"/>
    <p:sldId id="1350" r:id="rId13"/>
    <p:sldId id="1353" r:id="rId14"/>
    <p:sldId id="1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7C4A4-4C2C-4F22-8C60-CBC38307DC83}" v="24" dt="2024-04-30T19:21:08.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294" autoAdjust="0"/>
  </p:normalViewPr>
  <p:slideViewPr>
    <p:cSldViewPr snapToGrid="0">
      <p:cViewPr varScale="1">
        <p:scale>
          <a:sx n="68" d="100"/>
          <a:sy n="68" d="100"/>
        </p:scale>
        <p:origin x="121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Jones" userId="a5b3bb97-8d4e-41ce-8213-f758b2e34288" providerId="ADAL" clId="{ABE7C4A4-4C2C-4F22-8C60-CBC38307DC83}"/>
    <pc:docChg chg="undo redo custSel addSld delSld modSld sldOrd delMainMaster">
      <pc:chgData name="Jack Jones" userId="a5b3bb97-8d4e-41ce-8213-f758b2e34288" providerId="ADAL" clId="{ABE7C4A4-4C2C-4F22-8C60-CBC38307DC83}" dt="2024-04-30T19:23:12.047" v="4495" actId="1037"/>
      <pc:docMkLst>
        <pc:docMk/>
      </pc:docMkLst>
      <pc:sldChg chg="modSp mod">
        <pc:chgData name="Jack Jones" userId="a5b3bb97-8d4e-41ce-8213-f758b2e34288" providerId="ADAL" clId="{ABE7C4A4-4C2C-4F22-8C60-CBC38307DC83}" dt="2024-04-22T12:31:52.412" v="92" actId="20577"/>
        <pc:sldMkLst>
          <pc:docMk/>
          <pc:sldMk cId="2764892281" sldId="266"/>
        </pc:sldMkLst>
        <pc:spChg chg="mod">
          <ac:chgData name="Jack Jones" userId="a5b3bb97-8d4e-41ce-8213-f758b2e34288" providerId="ADAL" clId="{ABE7C4A4-4C2C-4F22-8C60-CBC38307DC83}" dt="2024-04-22T12:31:52.412" v="92" actId="20577"/>
          <ac:spMkLst>
            <pc:docMk/>
            <pc:sldMk cId="2764892281" sldId="266"/>
            <ac:spMk id="2" creationId="{2B516365-3D57-995F-6F09-4281E9D9A5BF}"/>
          </ac:spMkLst>
        </pc:spChg>
      </pc:sldChg>
      <pc:sldChg chg="del">
        <pc:chgData name="Jack Jones" userId="a5b3bb97-8d4e-41ce-8213-f758b2e34288" providerId="ADAL" clId="{ABE7C4A4-4C2C-4F22-8C60-CBC38307DC83}" dt="2024-04-22T12:31:36.037" v="33" actId="47"/>
        <pc:sldMkLst>
          <pc:docMk/>
          <pc:sldMk cId="67790588" sldId="267"/>
        </pc:sldMkLst>
      </pc:sldChg>
      <pc:sldChg chg="del">
        <pc:chgData name="Jack Jones" userId="a5b3bb97-8d4e-41ce-8213-f758b2e34288" providerId="ADAL" clId="{ABE7C4A4-4C2C-4F22-8C60-CBC38307DC83}" dt="2024-04-22T08:25:08.424" v="0" actId="47"/>
        <pc:sldMkLst>
          <pc:docMk/>
          <pc:sldMk cId="3520562964" sldId="269"/>
        </pc:sldMkLst>
      </pc:sldChg>
      <pc:sldChg chg="del">
        <pc:chgData name="Jack Jones" userId="a5b3bb97-8d4e-41ce-8213-f758b2e34288" providerId="ADAL" clId="{ABE7C4A4-4C2C-4F22-8C60-CBC38307DC83}" dt="2024-04-22T08:25:08.424" v="0" actId="47"/>
        <pc:sldMkLst>
          <pc:docMk/>
          <pc:sldMk cId="448017829" sldId="289"/>
        </pc:sldMkLst>
      </pc:sldChg>
      <pc:sldChg chg="addSp delSp modSp mod modNotesTx">
        <pc:chgData name="Jack Jones" userId="a5b3bb97-8d4e-41ce-8213-f758b2e34288" providerId="ADAL" clId="{ABE7C4A4-4C2C-4F22-8C60-CBC38307DC83}" dt="2024-04-30T19:11:00.655" v="4337" actId="14100"/>
        <pc:sldMkLst>
          <pc:docMk/>
          <pc:sldMk cId="3079633225" sldId="434"/>
        </pc:sldMkLst>
        <pc:spChg chg="del">
          <ac:chgData name="Jack Jones" userId="a5b3bb97-8d4e-41ce-8213-f758b2e34288" providerId="ADAL" clId="{ABE7C4A4-4C2C-4F22-8C60-CBC38307DC83}" dt="2024-04-22T14:41:06.154" v="940" actId="478"/>
          <ac:spMkLst>
            <pc:docMk/>
            <pc:sldMk cId="3079633225" sldId="434"/>
            <ac:spMk id="2" creationId="{6B036166-6ABD-E6D2-1369-FB6D1C9DC152}"/>
          </ac:spMkLst>
        </pc:spChg>
        <pc:spChg chg="del">
          <ac:chgData name="Jack Jones" userId="a5b3bb97-8d4e-41ce-8213-f758b2e34288" providerId="ADAL" clId="{ABE7C4A4-4C2C-4F22-8C60-CBC38307DC83}" dt="2024-04-22T14:41:06.154" v="940" actId="478"/>
          <ac:spMkLst>
            <pc:docMk/>
            <pc:sldMk cId="3079633225" sldId="434"/>
            <ac:spMk id="3" creationId="{F64ABA0D-8C50-4265-7CA0-2229F54D9CDB}"/>
          </ac:spMkLst>
        </pc:spChg>
        <pc:spChg chg="del">
          <ac:chgData name="Jack Jones" userId="a5b3bb97-8d4e-41ce-8213-f758b2e34288" providerId="ADAL" clId="{ABE7C4A4-4C2C-4F22-8C60-CBC38307DC83}" dt="2024-04-22T14:41:06.154" v="940" actId="478"/>
          <ac:spMkLst>
            <pc:docMk/>
            <pc:sldMk cId="3079633225" sldId="434"/>
            <ac:spMk id="4" creationId="{9E956B34-FE7E-1944-EB98-A7B47EB930E8}"/>
          </ac:spMkLst>
        </pc:spChg>
        <pc:spChg chg="del">
          <ac:chgData name="Jack Jones" userId="a5b3bb97-8d4e-41ce-8213-f758b2e34288" providerId="ADAL" clId="{ABE7C4A4-4C2C-4F22-8C60-CBC38307DC83}" dt="2024-04-22T14:41:06.154" v="940" actId="478"/>
          <ac:spMkLst>
            <pc:docMk/>
            <pc:sldMk cId="3079633225" sldId="434"/>
            <ac:spMk id="5" creationId="{955C227D-D726-97FF-32CC-C166EAE1D10E}"/>
          </ac:spMkLst>
        </pc:spChg>
        <pc:spChg chg="add del mod">
          <ac:chgData name="Jack Jones" userId="a5b3bb97-8d4e-41ce-8213-f758b2e34288" providerId="ADAL" clId="{ABE7C4A4-4C2C-4F22-8C60-CBC38307DC83}" dt="2024-04-23T14:06:58.688" v="2828" actId="478"/>
          <ac:spMkLst>
            <pc:docMk/>
            <pc:sldMk cId="3079633225" sldId="434"/>
            <ac:spMk id="7" creationId="{66D6AC8F-38F2-7D51-7232-815AD68C9196}"/>
          </ac:spMkLst>
        </pc:spChg>
        <pc:spChg chg="add mod">
          <ac:chgData name="Jack Jones" userId="a5b3bb97-8d4e-41ce-8213-f758b2e34288" providerId="ADAL" clId="{ABE7C4A4-4C2C-4F22-8C60-CBC38307DC83}" dt="2024-04-30T19:11:00.655" v="4337" actId="14100"/>
          <ac:spMkLst>
            <pc:docMk/>
            <pc:sldMk cId="3079633225" sldId="434"/>
            <ac:spMk id="8" creationId="{9FDC7FBC-BCDB-70AD-D36A-48737A61C532}"/>
          </ac:spMkLst>
        </pc:spChg>
        <pc:spChg chg="del">
          <ac:chgData name="Jack Jones" userId="a5b3bb97-8d4e-41ce-8213-f758b2e34288" providerId="ADAL" clId="{ABE7C4A4-4C2C-4F22-8C60-CBC38307DC83}" dt="2024-04-22T14:41:06.154" v="940" actId="478"/>
          <ac:spMkLst>
            <pc:docMk/>
            <pc:sldMk cId="3079633225" sldId="434"/>
            <ac:spMk id="14" creationId="{B24BB95A-DE22-FFFB-CC8D-C1D76CA5FA0D}"/>
          </ac:spMkLst>
        </pc:spChg>
        <pc:picChg chg="del">
          <ac:chgData name="Jack Jones" userId="a5b3bb97-8d4e-41ce-8213-f758b2e34288" providerId="ADAL" clId="{ABE7C4A4-4C2C-4F22-8C60-CBC38307DC83}" dt="2024-04-22T14:41:06.154" v="940" actId="478"/>
          <ac:picMkLst>
            <pc:docMk/>
            <pc:sldMk cId="3079633225" sldId="434"/>
            <ac:picMk id="30" creationId="{20CD1D42-B056-08B2-3A48-48750FEBC4F0}"/>
          </ac:picMkLst>
        </pc:picChg>
      </pc:sldChg>
      <pc:sldChg chg="del">
        <pc:chgData name="Jack Jones" userId="a5b3bb97-8d4e-41ce-8213-f758b2e34288" providerId="ADAL" clId="{ABE7C4A4-4C2C-4F22-8C60-CBC38307DC83}" dt="2024-04-22T12:31:36.946" v="34" actId="47"/>
        <pc:sldMkLst>
          <pc:docMk/>
          <pc:sldMk cId="3591252261" sldId="436"/>
        </pc:sldMkLst>
      </pc:sldChg>
      <pc:sldChg chg="del">
        <pc:chgData name="Jack Jones" userId="a5b3bb97-8d4e-41ce-8213-f758b2e34288" providerId="ADAL" clId="{ABE7C4A4-4C2C-4F22-8C60-CBC38307DC83}" dt="2024-04-22T08:25:08.424" v="0" actId="47"/>
        <pc:sldMkLst>
          <pc:docMk/>
          <pc:sldMk cId="1165034650" sldId="437"/>
        </pc:sldMkLst>
      </pc:sldChg>
      <pc:sldChg chg="del">
        <pc:chgData name="Jack Jones" userId="a5b3bb97-8d4e-41ce-8213-f758b2e34288" providerId="ADAL" clId="{ABE7C4A4-4C2C-4F22-8C60-CBC38307DC83}" dt="2024-04-22T08:25:08.424" v="0" actId="47"/>
        <pc:sldMkLst>
          <pc:docMk/>
          <pc:sldMk cId="938451495" sldId="438"/>
        </pc:sldMkLst>
      </pc:sldChg>
      <pc:sldChg chg="del">
        <pc:chgData name="Jack Jones" userId="a5b3bb97-8d4e-41ce-8213-f758b2e34288" providerId="ADAL" clId="{ABE7C4A4-4C2C-4F22-8C60-CBC38307DC83}" dt="2024-04-22T08:25:08.424" v="0" actId="47"/>
        <pc:sldMkLst>
          <pc:docMk/>
          <pc:sldMk cId="1000417570" sldId="439"/>
        </pc:sldMkLst>
      </pc:sldChg>
      <pc:sldChg chg="del">
        <pc:chgData name="Jack Jones" userId="a5b3bb97-8d4e-41ce-8213-f758b2e34288" providerId="ADAL" clId="{ABE7C4A4-4C2C-4F22-8C60-CBC38307DC83}" dt="2024-04-22T08:25:08.424" v="0" actId="47"/>
        <pc:sldMkLst>
          <pc:docMk/>
          <pc:sldMk cId="3079928275" sldId="441"/>
        </pc:sldMkLst>
      </pc:sldChg>
      <pc:sldChg chg="del">
        <pc:chgData name="Jack Jones" userId="a5b3bb97-8d4e-41ce-8213-f758b2e34288" providerId="ADAL" clId="{ABE7C4A4-4C2C-4F22-8C60-CBC38307DC83}" dt="2024-04-22T08:25:08.424" v="0" actId="47"/>
        <pc:sldMkLst>
          <pc:docMk/>
          <pc:sldMk cId="663461123" sldId="442"/>
        </pc:sldMkLst>
      </pc:sldChg>
      <pc:sldChg chg="del">
        <pc:chgData name="Jack Jones" userId="a5b3bb97-8d4e-41ce-8213-f758b2e34288" providerId="ADAL" clId="{ABE7C4A4-4C2C-4F22-8C60-CBC38307DC83}" dt="2024-04-22T08:25:08.424" v="0" actId="47"/>
        <pc:sldMkLst>
          <pc:docMk/>
          <pc:sldMk cId="3554777551" sldId="443"/>
        </pc:sldMkLst>
      </pc:sldChg>
      <pc:sldChg chg="del">
        <pc:chgData name="Jack Jones" userId="a5b3bb97-8d4e-41ce-8213-f758b2e34288" providerId="ADAL" clId="{ABE7C4A4-4C2C-4F22-8C60-CBC38307DC83}" dt="2024-04-22T08:25:08.424" v="0" actId="47"/>
        <pc:sldMkLst>
          <pc:docMk/>
          <pc:sldMk cId="2368185393" sldId="1266"/>
        </pc:sldMkLst>
      </pc:sldChg>
      <pc:sldChg chg="del">
        <pc:chgData name="Jack Jones" userId="a5b3bb97-8d4e-41ce-8213-f758b2e34288" providerId="ADAL" clId="{ABE7C4A4-4C2C-4F22-8C60-CBC38307DC83}" dt="2024-04-22T08:25:08.424" v="0" actId="47"/>
        <pc:sldMkLst>
          <pc:docMk/>
          <pc:sldMk cId="4006360891" sldId="1336"/>
        </pc:sldMkLst>
      </pc:sldChg>
      <pc:sldChg chg="del">
        <pc:chgData name="Jack Jones" userId="a5b3bb97-8d4e-41ce-8213-f758b2e34288" providerId="ADAL" clId="{ABE7C4A4-4C2C-4F22-8C60-CBC38307DC83}" dt="2024-04-22T08:25:08.424" v="0" actId="47"/>
        <pc:sldMkLst>
          <pc:docMk/>
          <pc:sldMk cId="2168483520" sldId="1337"/>
        </pc:sldMkLst>
      </pc:sldChg>
      <pc:sldChg chg="del">
        <pc:chgData name="Jack Jones" userId="a5b3bb97-8d4e-41ce-8213-f758b2e34288" providerId="ADAL" clId="{ABE7C4A4-4C2C-4F22-8C60-CBC38307DC83}" dt="2024-04-22T08:25:08.424" v="0" actId="47"/>
        <pc:sldMkLst>
          <pc:docMk/>
          <pc:sldMk cId="496028592" sldId="1338"/>
        </pc:sldMkLst>
      </pc:sldChg>
      <pc:sldChg chg="del">
        <pc:chgData name="Jack Jones" userId="a5b3bb97-8d4e-41ce-8213-f758b2e34288" providerId="ADAL" clId="{ABE7C4A4-4C2C-4F22-8C60-CBC38307DC83}" dt="2024-04-22T08:25:08.424" v="0" actId="47"/>
        <pc:sldMkLst>
          <pc:docMk/>
          <pc:sldMk cId="875637820" sldId="1339"/>
        </pc:sldMkLst>
      </pc:sldChg>
      <pc:sldChg chg="del">
        <pc:chgData name="Jack Jones" userId="a5b3bb97-8d4e-41ce-8213-f758b2e34288" providerId="ADAL" clId="{ABE7C4A4-4C2C-4F22-8C60-CBC38307DC83}" dt="2024-04-22T08:25:08.424" v="0" actId="47"/>
        <pc:sldMkLst>
          <pc:docMk/>
          <pc:sldMk cId="1498761422" sldId="1340"/>
        </pc:sldMkLst>
      </pc:sldChg>
      <pc:sldChg chg="addSp delSp modSp del mod modNotesTx">
        <pc:chgData name="Jack Jones" userId="a5b3bb97-8d4e-41ce-8213-f758b2e34288" providerId="ADAL" clId="{ABE7C4A4-4C2C-4F22-8C60-CBC38307DC83}" dt="2024-04-22T14:42:04.008" v="955" actId="47"/>
        <pc:sldMkLst>
          <pc:docMk/>
          <pc:sldMk cId="3728424265" sldId="1341"/>
        </pc:sldMkLst>
        <pc:spChg chg="add mod">
          <ac:chgData name="Jack Jones" userId="a5b3bb97-8d4e-41ce-8213-f758b2e34288" providerId="ADAL" clId="{ABE7C4A4-4C2C-4F22-8C60-CBC38307DC83}" dt="2024-04-22T14:31:09.095" v="252" actId="313"/>
          <ac:spMkLst>
            <pc:docMk/>
            <pc:sldMk cId="3728424265" sldId="1341"/>
            <ac:spMk id="2" creationId="{0EC5622D-0154-C9D5-5A60-FE8FCF143D13}"/>
          </ac:spMkLst>
        </pc:spChg>
        <pc:spChg chg="del">
          <ac:chgData name="Jack Jones" userId="a5b3bb97-8d4e-41ce-8213-f758b2e34288" providerId="ADAL" clId="{ABE7C4A4-4C2C-4F22-8C60-CBC38307DC83}" dt="2024-04-22T08:25:17.436" v="1" actId="478"/>
          <ac:spMkLst>
            <pc:docMk/>
            <pc:sldMk cId="3728424265" sldId="1341"/>
            <ac:spMk id="4" creationId="{9E956B34-FE7E-1944-EB98-A7B47EB930E8}"/>
          </ac:spMkLst>
        </pc:spChg>
        <pc:spChg chg="del">
          <ac:chgData name="Jack Jones" userId="a5b3bb97-8d4e-41ce-8213-f758b2e34288" providerId="ADAL" clId="{ABE7C4A4-4C2C-4F22-8C60-CBC38307DC83}" dt="2024-04-22T08:25:17.436" v="1" actId="478"/>
          <ac:spMkLst>
            <pc:docMk/>
            <pc:sldMk cId="3728424265" sldId="1341"/>
            <ac:spMk id="5" creationId="{31EDE52A-D154-EC82-3332-CC2A2411F23D}"/>
          </ac:spMkLst>
        </pc:spChg>
        <pc:spChg chg="del">
          <ac:chgData name="Jack Jones" userId="a5b3bb97-8d4e-41ce-8213-f758b2e34288" providerId="ADAL" clId="{ABE7C4A4-4C2C-4F22-8C60-CBC38307DC83}" dt="2024-04-22T08:25:17.436" v="1" actId="478"/>
          <ac:spMkLst>
            <pc:docMk/>
            <pc:sldMk cId="3728424265" sldId="1341"/>
            <ac:spMk id="7" creationId="{6D49BDDB-5850-D9AA-7432-C17AAD050365}"/>
          </ac:spMkLst>
        </pc:spChg>
        <pc:spChg chg="del">
          <ac:chgData name="Jack Jones" userId="a5b3bb97-8d4e-41ce-8213-f758b2e34288" providerId="ADAL" clId="{ABE7C4A4-4C2C-4F22-8C60-CBC38307DC83}" dt="2024-04-22T08:25:17.436" v="1" actId="478"/>
          <ac:spMkLst>
            <pc:docMk/>
            <pc:sldMk cId="3728424265" sldId="1341"/>
            <ac:spMk id="12" creationId="{E35D79FB-7371-9199-2FC0-DA2C6099CAF3}"/>
          </ac:spMkLst>
        </pc:spChg>
        <pc:spChg chg="del">
          <ac:chgData name="Jack Jones" userId="a5b3bb97-8d4e-41ce-8213-f758b2e34288" providerId="ADAL" clId="{ABE7C4A4-4C2C-4F22-8C60-CBC38307DC83}" dt="2024-04-22T08:25:17.436" v="1" actId="478"/>
          <ac:spMkLst>
            <pc:docMk/>
            <pc:sldMk cId="3728424265" sldId="1341"/>
            <ac:spMk id="14" creationId="{2A0DD017-0E8B-4E37-6B25-01C05BC4154B}"/>
          </ac:spMkLst>
        </pc:spChg>
        <pc:spChg chg="del">
          <ac:chgData name="Jack Jones" userId="a5b3bb97-8d4e-41ce-8213-f758b2e34288" providerId="ADAL" clId="{ABE7C4A4-4C2C-4F22-8C60-CBC38307DC83}" dt="2024-04-22T08:25:17.436" v="1" actId="478"/>
          <ac:spMkLst>
            <pc:docMk/>
            <pc:sldMk cId="3728424265" sldId="1341"/>
            <ac:spMk id="15" creationId="{6A83F788-5513-2B11-5F16-F49D66674A33}"/>
          </ac:spMkLst>
        </pc:spChg>
        <pc:spChg chg="del">
          <ac:chgData name="Jack Jones" userId="a5b3bb97-8d4e-41ce-8213-f758b2e34288" providerId="ADAL" clId="{ABE7C4A4-4C2C-4F22-8C60-CBC38307DC83}" dt="2024-04-22T08:25:17.436" v="1" actId="478"/>
          <ac:spMkLst>
            <pc:docMk/>
            <pc:sldMk cId="3728424265" sldId="1341"/>
            <ac:spMk id="16" creationId="{A4624E95-FD35-F340-7F0E-EEF4409C1AB6}"/>
          </ac:spMkLst>
        </pc:spChg>
        <pc:spChg chg="del">
          <ac:chgData name="Jack Jones" userId="a5b3bb97-8d4e-41ce-8213-f758b2e34288" providerId="ADAL" clId="{ABE7C4A4-4C2C-4F22-8C60-CBC38307DC83}" dt="2024-04-22T08:25:17.436" v="1" actId="478"/>
          <ac:spMkLst>
            <pc:docMk/>
            <pc:sldMk cId="3728424265" sldId="1341"/>
            <ac:spMk id="25" creationId="{A36D4E9A-AA23-F429-B778-B396032EFEF9}"/>
          </ac:spMkLst>
        </pc:spChg>
        <pc:spChg chg="del">
          <ac:chgData name="Jack Jones" userId="a5b3bb97-8d4e-41ce-8213-f758b2e34288" providerId="ADAL" clId="{ABE7C4A4-4C2C-4F22-8C60-CBC38307DC83}" dt="2024-04-22T08:25:17.436" v="1" actId="478"/>
          <ac:spMkLst>
            <pc:docMk/>
            <pc:sldMk cId="3728424265" sldId="1341"/>
            <ac:spMk id="26" creationId="{E2BD0543-6056-F8FA-50ED-6ED184AC2238}"/>
          </ac:spMkLst>
        </pc:spChg>
        <pc:spChg chg="del">
          <ac:chgData name="Jack Jones" userId="a5b3bb97-8d4e-41ce-8213-f758b2e34288" providerId="ADAL" clId="{ABE7C4A4-4C2C-4F22-8C60-CBC38307DC83}" dt="2024-04-22T08:25:17.436" v="1" actId="478"/>
          <ac:spMkLst>
            <pc:docMk/>
            <pc:sldMk cId="3728424265" sldId="1341"/>
            <ac:spMk id="27" creationId="{AC1E3C3F-AD9E-F04A-1000-C83D96630B16}"/>
          </ac:spMkLst>
        </pc:spChg>
        <pc:spChg chg="del">
          <ac:chgData name="Jack Jones" userId="a5b3bb97-8d4e-41ce-8213-f758b2e34288" providerId="ADAL" clId="{ABE7C4A4-4C2C-4F22-8C60-CBC38307DC83}" dt="2024-04-22T08:25:17.436" v="1" actId="478"/>
          <ac:spMkLst>
            <pc:docMk/>
            <pc:sldMk cId="3728424265" sldId="1341"/>
            <ac:spMk id="28" creationId="{CFD28CB9-DAFE-D720-9EDD-149D1A22456D}"/>
          </ac:spMkLst>
        </pc:spChg>
        <pc:spChg chg="del">
          <ac:chgData name="Jack Jones" userId="a5b3bb97-8d4e-41ce-8213-f758b2e34288" providerId="ADAL" clId="{ABE7C4A4-4C2C-4F22-8C60-CBC38307DC83}" dt="2024-04-22T08:25:17.436" v="1" actId="478"/>
          <ac:spMkLst>
            <pc:docMk/>
            <pc:sldMk cId="3728424265" sldId="1341"/>
            <ac:spMk id="29" creationId="{221621E7-27EA-FD24-6922-FDB747FD8B19}"/>
          </ac:spMkLst>
        </pc:spChg>
        <pc:picChg chg="del">
          <ac:chgData name="Jack Jones" userId="a5b3bb97-8d4e-41ce-8213-f758b2e34288" providerId="ADAL" clId="{ABE7C4A4-4C2C-4F22-8C60-CBC38307DC83}" dt="2024-04-22T08:25:17.436" v="1" actId="478"/>
          <ac:picMkLst>
            <pc:docMk/>
            <pc:sldMk cId="3728424265" sldId="1341"/>
            <ac:picMk id="4098" creationId="{F2047D1D-F497-9146-9414-C583B59BD153}"/>
          </ac:picMkLst>
        </pc:picChg>
        <pc:cxnChg chg="del">
          <ac:chgData name="Jack Jones" userId="a5b3bb97-8d4e-41ce-8213-f758b2e34288" providerId="ADAL" clId="{ABE7C4A4-4C2C-4F22-8C60-CBC38307DC83}" dt="2024-04-22T08:25:17.436" v="1" actId="478"/>
          <ac:cxnSpMkLst>
            <pc:docMk/>
            <pc:sldMk cId="3728424265" sldId="1341"/>
            <ac:cxnSpMk id="11" creationId="{91196F51-5650-CE45-7F72-95DE9547F505}"/>
          </ac:cxnSpMkLst>
        </pc:cxnChg>
        <pc:cxnChg chg="del">
          <ac:chgData name="Jack Jones" userId="a5b3bb97-8d4e-41ce-8213-f758b2e34288" providerId="ADAL" clId="{ABE7C4A4-4C2C-4F22-8C60-CBC38307DC83}" dt="2024-04-22T08:25:17.436" v="1" actId="478"/>
          <ac:cxnSpMkLst>
            <pc:docMk/>
            <pc:sldMk cId="3728424265" sldId="1341"/>
            <ac:cxnSpMk id="18" creationId="{D99B3280-1B8B-ECF3-BF8C-E2A5F33F1A7D}"/>
          </ac:cxnSpMkLst>
        </pc:cxnChg>
        <pc:cxnChg chg="del">
          <ac:chgData name="Jack Jones" userId="a5b3bb97-8d4e-41ce-8213-f758b2e34288" providerId="ADAL" clId="{ABE7C4A4-4C2C-4F22-8C60-CBC38307DC83}" dt="2024-04-22T08:25:17.436" v="1" actId="478"/>
          <ac:cxnSpMkLst>
            <pc:docMk/>
            <pc:sldMk cId="3728424265" sldId="1341"/>
            <ac:cxnSpMk id="20" creationId="{416B4A92-FCC9-456A-8933-8CCE01219EDB}"/>
          </ac:cxnSpMkLst>
        </pc:cxnChg>
        <pc:cxnChg chg="del">
          <ac:chgData name="Jack Jones" userId="a5b3bb97-8d4e-41ce-8213-f758b2e34288" providerId="ADAL" clId="{ABE7C4A4-4C2C-4F22-8C60-CBC38307DC83}" dt="2024-04-22T08:25:17.436" v="1" actId="478"/>
          <ac:cxnSpMkLst>
            <pc:docMk/>
            <pc:sldMk cId="3728424265" sldId="1341"/>
            <ac:cxnSpMk id="24" creationId="{7BFAC71F-8DB6-665E-C776-2C61CA606AB7}"/>
          </ac:cxnSpMkLst>
        </pc:cxnChg>
        <pc:cxnChg chg="del">
          <ac:chgData name="Jack Jones" userId="a5b3bb97-8d4e-41ce-8213-f758b2e34288" providerId="ADAL" clId="{ABE7C4A4-4C2C-4F22-8C60-CBC38307DC83}" dt="2024-04-22T08:25:17.436" v="1" actId="478"/>
          <ac:cxnSpMkLst>
            <pc:docMk/>
            <pc:sldMk cId="3728424265" sldId="1341"/>
            <ac:cxnSpMk id="31" creationId="{1E4A82EE-226A-5A57-197F-D7D497C7F82E}"/>
          </ac:cxnSpMkLst>
        </pc:cxnChg>
        <pc:cxnChg chg="del">
          <ac:chgData name="Jack Jones" userId="a5b3bb97-8d4e-41ce-8213-f758b2e34288" providerId="ADAL" clId="{ABE7C4A4-4C2C-4F22-8C60-CBC38307DC83}" dt="2024-04-22T08:25:17.436" v="1" actId="478"/>
          <ac:cxnSpMkLst>
            <pc:docMk/>
            <pc:sldMk cId="3728424265" sldId="1341"/>
            <ac:cxnSpMk id="33" creationId="{68B4F501-65AF-9251-FE01-93202680D5A3}"/>
          </ac:cxnSpMkLst>
        </pc:cxnChg>
        <pc:cxnChg chg="del">
          <ac:chgData name="Jack Jones" userId="a5b3bb97-8d4e-41ce-8213-f758b2e34288" providerId="ADAL" clId="{ABE7C4A4-4C2C-4F22-8C60-CBC38307DC83}" dt="2024-04-22T08:25:17.436" v="1" actId="478"/>
          <ac:cxnSpMkLst>
            <pc:docMk/>
            <pc:sldMk cId="3728424265" sldId="1341"/>
            <ac:cxnSpMk id="35" creationId="{D141EFBD-47BB-A8AC-F9E7-E9EFFCE92817}"/>
          </ac:cxnSpMkLst>
        </pc:cxnChg>
        <pc:cxnChg chg="del">
          <ac:chgData name="Jack Jones" userId="a5b3bb97-8d4e-41ce-8213-f758b2e34288" providerId="ADAL" clId="{ABE7C4A4-4C2C-4F22-8C60-CBC38307DC83}" dt="2024-04-22T08:25:17.436" v="1" actId="478"/>
          <ac:cxnSpMkLst>
            <pc:docMk/>
            <pc:sldMk cId="3728424265" sldId="1341"/>
            <ac:cxnSpMk id="39" creationId="{6EBAD8B8-45AD-9CD3-9406-19BB76B4F89E}"/>
          </ac:cxnSpMkLst>
        </pc:cxnChg>
        <pc:cxnChg chg="del">
          <ac:chgData name="Jack Jones" userId="a5b3bb97-8d4e-41ce-8213-f758b2e34288" providerId="ADAL" clId="{ABE7C4A4-4C2C-4F22-8C60-CBC38307DC83}" dt="2024-04-22T08:25:17.436" v="1" actId="478"/>
          <ac:cxnSpMkLst>
            <pc:docMk/>
            <pc:sldMk cId="3728424265" sldId="1341"/>
            <ac:cxnSpMk id="43" creationId="{8D805A8E-9B96-FA9D-B0A6-3F35EA9628F1}"/>
          </ac:cxnSpMkLst>
        </pc:cxnChg>
        <pc:cxnChg chg="del">
          <ac:chgData name="Jack Jones" userId="a5b3bb97-8d4e-41ce-8213-f758b2e34288" providerId="ADAL" clId="{ABE7C4A4-4C2C-4F22-8C60-CBC38307DC83}" dt="2024-04-22T08:25:17.436" v="1" actId="478"/>
          <ac:cxnSpMkLst>
            <pc:docMk/>
            <pc:sldMk cId="3728424265" sldId="1341"/>
            <ac:cxnSpMk id="45" creationId="{9314A09A-CB0E-3F9C-9045-C1DAC3E43D76}"/>
          </ac:cxnSpMkLst>
        </pc:cxnChg>
        <pc:cxnChg chg="del">
          <ac:chgData name="Jack Jones" userId="a5b3bb97-8d4e-41ce-8213-f758b2e34288" providerId="ADAL" clId="{ABE7C4A4-4C2C-4F22-8C60-CBC38307DC83}" dt="2024-04-22T08:25:17.436" v="1" actId="478"/>
          <ac:cxnSpMkLst>
            <pc:docMk/>
            <pc:sldMk cId="3728424265" sldId="1341"/>
            <ac:cxnSpMk id="47" creationId="{F3BA0928-261B-1150-BCCF-F30A76323CFB}"/>
          </ac:cxnSpMkLst>
        </pc:cxnChg>
      </pc:sldChg>
      <pc:sldChg chg="del">
        <pc:chgData name="Jack Jones" userId="a5b3bb97-8d4e-41ce-8213-f758b2e34288" providerId="ADAL" clId="{ABE7C4A4-4C2C-4F22-8C60-CBC38307DC83}" dt="2024-04-22T08:25:08.424" v="0" actId="47"/>
        <pc:sldMkLst>
          <pc:docMk/>
          <pc:sldMk cId="647664221" sldId="1342"/>
        </pc:sldMkLst>
      </pc:sldChg>
      <pc:sldChg chg="addSp delSp modSp add mod modNotesTx">
        <pc:chgData name="Jack Jones" userId="a5b3bb97-8d4e-41ce-8213-f758b2e34288" providerId="ADAL" clId="{ABE7C4A4-4C2C-4F22-8C60-CBC38307DC83}" dt="2024-04-30T19:12:06.995" v="4346" actId="122"/>
        <pc:sldMkLst>
          <pc:docMk/>
          <pc:sldMk cId="3957706556" sldId="1342"/>
        </pc:sldMkLst>
        <pc:spChg chg="del">
          <ac:chgData name="Jack Jones" userId="a5b3bb97-8d4e-41ce-8213-f758b2e34288" providerId="ADAL" clId="{ABE7C4A4-4C2C-4F22-8C60-CBC38307DC83}" dt="2024-04-22T08:35:03.051" v="29" actId="478"/>
          <ac:spMkLst>
            <pc:docMk/>
            <pc:sldMk cId="3957706556" sldId="1342"/>
            <ac:spMk id="2" creationId="{0EC5622D-0154-C9D5-5A60-FE8FCF143D13}"/>
          </ac:spMkLst>
        </pc:spChg>
        <pc:spChg chg="add del mod">
          <ac:chgData name="Jack Jones" userId="a5b3bb97-8d4e-41ce-8213-f758b2e34288" providerId="ADAL" clId="{ABE7C4A4-4C2C-4F22-8C60-CBC38307DC83}" dt="2024-04-22T08:35:05.869" v="30" actId="478"/>
          <ac:spMkLst>
            <pc:docMk/>
            <pc:sldMk cId="3957706556" sldId="1342"/>
            <ac:spMk id="4" creationId="{481F6EE0-C4D8-B289-7820-24288C399C4C}"/>
          </ac:spMkLst>
        </pc:spChg>
        <pc:spChg chg="add mod">
          <ac:chgData name="Jack Jones" userId="a5b3bb97-8d4e-41ce-8213-f758b2e34288" providerId="ADAL" clId="{ABE7C4A4-4C2C-4F22-8C60-CBC38307DC83}" dt="2024-04-30T19:12:06.995" v="4346" actId="122"/>
          <ac:spMkLst>
            <pc:docMk/>
            <pc:sldMk cId="3957706556" sldId="1342"/>
            <ac:spMk id="5" creationId="{54B052F6-D425-60BA-F299-A48B7BAE1686}"/>
          </ac:spMkLst>
        </pc:spChg>
      </pc:sldChg>
      <pc:sldChg chg="del">
        <pc:chgData name="Jack Jones" userId="a5b3bb97-8d4e-41ce-8213-f758b2e34288" providerId="ADAL" clId="{ABE7C4A4-4C2C-4F22-8C60-CBC38307DC83}" dt="2024-04-22T08:25:08.424" v="0" actId="47"/>
        <pc:sldMkLst>
          <pc:docMk/>
          <pc:sldMk cId="565895243" sldId="1343"/>
        </pc:sldMkLst>
      </pc:sldChg>
      <pc:sldChg chg="modSp add del mod modNotesTx">
        <pc:chgData name="Jack Jones" userId="a5b3bb97-8d4e-41ce-8213-f758b2e34288" providerId="ADAL" clId="{ABE7C4A4-4C2C-4F22-8C60-CBC38307DC83}" dt="2024-04-22T14:41:30.487" v="945" actId="47"/>
        <pc:sldMkLst>
          <pc:docMk/>
          <pc:sldMk cId="4211978167" sldId="1343"/>
        </pc:sldMkLst>
        <pc:spChg chg="mod">
          <ac:chgData name="Jack Jones" userId="a5b3bb97-8d4e-41ce-8213-f758b2e34288" providerId="ADAL" clId="{ABE7C4A4-4C2C-4F22-8C60-CBC38307DC83}" dt="2024-04-22T14:35:50.526" v="473" actId="20577"/>
          <ac:spMkLst>
            <pc:docMk/>
            <pc:sldMk cId="4211978167" sldId="1343"/>
            <ac:spMk id="5" creationId="{54B052F6-D425-60BA-F299-A48B7BAE1686}"/>
          </ac:spMkLst>
        </pc:spChg>
      </pc:sldChg>
      <pc:sldChg chg="addSp delSp modSp add mod">
        <pc:chgData name="Jack Jones" userId="a5b3bb97-8d4e-41ce-8213-f758b2e34288" providerId="ADAL" clId="{ABE7C4A4-4C2C-4F22-8C60-CBC38307DC83}" dt="2024-04-26T15:42:26.605" v="4280" actId="1076"/>
        <pc:sldMkLst>
          <pc:docMk/>
          <pc:sldMk cId="2945774874" sldId="1344"/>
        </pc:sldMkLst>
        <pc:spChg chg="mod">
          <ac:chgData name="Jack Jones" userId="a5b3bb97-8d4e-41ce-8213-f758b2e34288" providerId="ADAL" clId="{ABE7C4A4-4C2C-4F22-8C60-CBC38307DC83}" dt="2024-04-26T15:35:27.441" v="3997" actId="20577"/>
          <ac:spMkLst>
            <pc:docMk/>
            <pc:sldMk cId="2945774874" sldId="1344"/>
            <ac:spMk id="4" creationId="{9E956B34-FE7E-1944-EB98-A7B47EB930E8}"/>
          </ac:spMkLst>
        </pc:spChg>
        <pc:spChg chg="mod">
          <ac:chgData name="Jack Jones" userId="a5b3bb97-8d4e-41ce-8213-f758b2e34288" providerId="ADAL" clId="{ABE7C4A4-4C2C-4F22-8C60-CBC38307DC83}" dt="2024-04-26T15:42:26.605" v="4280" actId="1076"/>
          <ac:spMkLst>
            <pc:docMk/>
            <pc:sldMk cId="2945774874" sldId="1344"/>
            <ac:spMk id="5" creationId="{955C227D-D726-97FF-32CC-C166EAE1D10E}"/>
          </ac:spMkLst>
        </pc:spChg>
        <pc:spChg chg="mod">
          <ac:chgData name="Jack Jones" userId="a5b3bb97-8d4e-41ce-8213-f758b2e34288" providerId="ADAL" clId="{ABE7C4A4-4C2C-4F22-8C60-CBC38307DC83}" dt="2024-04-26T15:36:35.832" v="4275" actId="122"/>
          <ac:spMkLst>
            <pc:docMk/>
            <pc:sldMk cId="2945774874" sldId="1344"/>
            <ac:spMk id="14" creationId="{B24BB95A-DE22-FFFB-CC8D-C1D76CA5FA0D}"/>
          </ac:spMkLst>
        </pc:spChg>
        <pc:picChg chg="add mod">
          <ac:chgData name="Jack Jones" userId="a5b3bb97-8d4e-41ce-8213-f758b2e34288" providerId="ADAL" clId="{ABE7C4A4-4C2C-4F22-8C60-CBC38307DC83}" dt="2024-04-26T15:41:52.263" v="4279" actId="1076"/>
          <ac:picMkLst>
            <pc:docMk/>
            <pc:sldMk cId="2945774874" sldId="1344"/>
            <ac:picMk id="7" creationId="{63E82E06-7FDE-BAA0-50BA-A10DBA1E4B34}"/>
          </ac:picMkLst>
        </pc:picChg>
        <pc:picChg chg="del mod">
          <ac:chgData name="Jack Jones" userId="a5b3bb97-8d4e-41ce-8213-f758b2e34288" providerId="ADAL" clId="{ABE7C4A4-4C2C-4F22-8C60-CBC38307DC83}" dt="2024-04-26T15:41:47.076" v="4276" actId="478"/>
          <ac:picMkLst>
            <pc:docMk/>
            <pc:sldMk cId="2945774874" sldId="1344"/>
            <ac:picMk id="30" creationId="{20CD1D42-B056-08B2-3A48-48750FEBC4F0}"/>
          </ac:picMkLst>
        </pc:picChg>
      </pc:sldChg>
      <pc:sldChg chg="delSp modSp add mod ord modNotesTx">
        <pc:chgData name="Jack Jones" userId="a5b3bb97-8d4e-41ce-8213-f758b2e34288" providerId="ADAL" clId="{ABE7C4A4-4C2C-4F22-8C60-CBC38307DC83}" dt="2024-04-22T19:37:40.336" v="2004" actId="6549"/>
        <pc:sldMkLst>
          <pc:docMk/>
          <pc:sldMk cId="3140013293" sldId="1345"/>
        </pc:sldMkLst>
        <pc:spChg chg="del">
          <ac:chgData name="Jack Jones" userId="a5b3bb97-8d4e-41ce-8213-f758b2e34288" providerId="ADAL" clId="{ABE7C4A4-4C2C-4F22-8C60-CBC38307DC83}" dt="2024-04-22T14:41:57.342" v="953" actId="478"/>
          <ac:spMkLst>
            <pc:docMk/>
            <pc:sldMk cId="3140013293" sldId="1345"/>
            <ac:spMk id="7" creationId="{66D6AC8F-38F2-7D51-7232-815AD68C9196}"/>
          </ac:spMkLst>
        </pc:spChg>
        <pc:spChg chg="mod">
          <ac:chgData name="Jack Jones" userId="a5b3bb97-8d4e-41ce-8213-f758b2e34288" providerId="ADAL" clId="{ABE7C4A4-4C2C-4F22-8C60-CBC38307DC83}" dt="2024-04-22T19:37:07.760" v="2003" actId="115"/>
          <ac:spMkLst>
            <pc:docMk/>
            <pc:sldMk cId="3140013293" sldId="1345"/>
            <ac:spMk id="8" creationId="{9FDC7FBC-BCDB-70AD-D36A-48737A61C532}"/>
          </ac:spMkLst>
        </pc:spChg>
      </pc:sldChg>
      <pc:sldChg chg="delSp modSp add mod modNotesTx">
        <pc:chgData name="Jack Jones" userId="a5b3bb97-8d4e-41ce-8213-f758b2e34288" providerId="ADAL" clId="{ABE7C4A4-4C2C-4F22-8C60-CBC38307DC83}" dt="2024-04-30T19:11:26.606" v="4341" actId="113"/>
        <pc:sldMkLst>
          <pc:docMk/>
          <pc:sldMk cId="1549337531" sldId="1346"/>
        </pc:sldMkLst>
        <pc:spChg chg="del">
          <ac:chgData name="Jack Jones" userId="a5b3bb97-8d4e-41ce-8213-f758b2e34288" providerId="ADAL" clId="{ABE7C4A4-4C2C-4F22-8C60-CBC38307DC83}" dt="2024-04-22T14:46:08.767" v="1618" actId="478"/>
          <ac:spMkLst>
            <pc:docMk/>
            <pc:sldMk cId="1549337531" sldId="1346"/>
            <ac:spMk id="7" creationId="{66D6AC8F-38F2-7D51-7232-815AD68C9196}"/>
          </ac:spMkLst>
        </pc:spChg>
        <pc:spChg chg="mod">
          <ac:chgData name="Jack Jones" userId="a5b3bb97-8d4e-41ce-8213-f758b2e34288" providerId="ADAL" clId="{ABE7C4A4-4C2C-4F22-8C60-CBC38307DC83}" dt="2024-04-30T19:11:26.606" v="4341" actId="113"/>
          <ac:spMkLst>
            <pc:docMk/>
            <pc:sldMk cId="1549337531" sldId="1346"/>
            <ac:spMk id="8" creationId="{9FDC7FBC-BCDB-70AD-D36A-48737A61C532}"/>
          </ac:spMkLst>
        </pc:spChg>
        <pc:spChg chg="mod">
          <ac:chgData name="Jack Jones" userId="a5b3bb97-8d4e-41ce-8213-f758b2e34288" providerId="ADAL" clId="{ABE7C4A4-4C2C-4F22-8C60-CBC38307DC83}" dt="2024-04-22T14:46:07.278" v="1617" actId="1076"/>
          <ac:spMkLst>
            <pc:docMk/>
            <pc:sldMk cId="1549337531" sldId="1346"/>
            <ac:spMk id="13" creationId="{18B1A0E8-9676-5F35-E105-F299781E62CE}"/>
          </ac:spMkLst>
        </pc:spChg>
      </pc:sldChg>
      <pc:sldChg chg="modSp add mod modNotesTx">
        <pc:chgData name="Jack Jones" userId="a5b3bb97-8d4e-41ce-8213-f758b2e34288" providerId="ADAL" clId="{ABE7C4A4-4C2C-4F22-8C60-CBC38307DC83}" dt="2024-04-30T19:12:40.156" v="4368" actId="20577"/>
        <pc:sldMkLst>
          <pc:docMk/>
          <pc:sldMk cId="2559832213" sldId="1347"/>
        </pc:sldMkLst>
        <pc:spChg chg="mod">
          <ac:chgData name="Jack Jones" userId="a5b3bb97-8d4e-41ce-8213-f758b2e34288" providerId="ADAL" clId="{ABE7C4A4-4C2C-4F22-8C60-CBC38307DC83}" dt="2024-04-30T19:12:40.156" v="4368" actId="20577"/>
          <ac:spMkLst>
            <pc:docMk/>
            <pc:sldMk cId="2559832213" sldId="1347"/>
            <ac:spMk id="5" creationId="{54B052F6-D425-60BA-F299-A48B7BAE1686}"/>
          </ac:spMkLst>
        </pc:spChg>
      </pc:sldChg>
      <pc:sldChg chg="modSp add mod modNotesTx">
        <pc:chgData name="Jack Jones" userId="a5b3bb97-8d4e-41ce-8213-f758b2e34288" providerId="ADAL" clId="{ABE7C4A4-4C2C-4F22-8C60-CBC38307DC83}" dt="2024-04-30T19:13:12.101" v="4371" actId="122"/>
        <pc:sldMkLst>
          <pc:docMk/>
          <pc:sldMk cId="1299660405" sldId="1348"/>
        </pc:sldMkLst>
        <pc:spChg chg="mod">
          <ac:chgData name="Jack Jones" userId="a5b3bb97-8d4e-41ce-8213-f758b2e34288" providerId="ADAL" clId="{ABE7C4A4-4C2C-4F22-8C60-CBC38307DC83}" dt="2024-04-30T19:13:12.101" v="4371" actId="122"/>
          <ac:spMkLst>
            <pc:docMk/>
            <pc:sldMk cId="1299660405" sldId="1348"/>
            <ac:spMk id="5" creationId="{54B052F6-D425-60BA-F299-A48B7BAE1686}"/>
          </ac:spMkLst>
        </pc:spChg>
      </pc:sldChg>
      <pc:sldChg chg="modSp add mod modNotesTx">
        <pc:chgData name="Jack Jones" userId="a5b3bb97-8d4e-41ce-8213-f758b2e34288" providerId="ADAL" clId="{ABE7C4A4-4C2C-4F22-8C60-CBC38307DC83}" dt="2024-04-30T19:13:08.099" v="4370" actId="122"/>
        <pc:sldMkLst>
          <pc:docMk/>
          <pc:sldMk cId="4130338938" sldId="1349"/>
        </pc:sldMkLst>
        <pc:spChg chg="mod">
          <ac:chgData name="Jack Jones" userId="a5b3bb97-8d4e-41ce-8213-f758b2e34288" providerId="ADAL" clId="{ABE7C4A4-4C2C-4F22-8C60-CBC38307DC83}" dt="2024-04-30T19:13:08.099" v="4370" actId="122"/>
          <ac:spMkLst>
            <pc:docMk/>
            <pc:sldMk cId="4130338938" sldId="1349"/>
            <ac:spMk id="5" creationId="{54B052F6-D425-60BA-F299-A48B7BAE1686}"/>
          </ac:spMkLst>
        </pc:spChg>
      </pc:sldChg>
      <pc:sldChg chg="modSp add mod modNotesTx">
        <pc:chgData name="Jack Jones" userId="a5b3bb97-8d4e-41ce-8213-f758b2e34288" providerId="ADAL" clId="{ABE7C4A4-4C2C-4F22-8C60-CBC38307DC83}" dt="2024-04-30T19:13:19.591" v="4372" actId="122"/>
        <pc:sldMkLst>
          <pc:docMk/>
          <pc:sldMk cId="271793032" sldId="1350"/>
        </pc:sldMkLst>
        <pc:spChg chg="mod">
          <ac:chgData name="Jack Jones" userId="a5b3bb97-8d4e-41ce-8213-f758b2e34288" providerId="ADAL" clId="{ABE7C4A4-4C2C-4F22-8C60-CBC38307DC83}" dt="2024-04-30T19:13:19.591" v="4372" actId="122"/>
          <ac:spMkLst>
            <pc:docMk/>
            <pc:sldMk cId="271793032" sldId="1350"/>
            <ac:spMk id="5" creationId="{54B052F6-D425-60BA-F299-A48B7BAE1686}"/>
          </ac:spMkLst>
        </pc:spChg>
      </pc:sldChg>
      <pc:sldChg chg="modSp add mod modNotesTx">
        <pc:chgData name="Jack Jones" userId="a5b3bb97-8d4e-41ce-8213-f758b2e34288" providerId="ADAL" clId="{ABE7C4A4-4C2C-4F22-8C60-CBC38307DC83}" dt="2024-04-30T19:06:35.780" v="4292" actId="122"/>
        <pc:sldMkLst>
          <pc:docMk/>
          <pc:sldMk cId="3575094679" sldId="1351"/>
        </pc:sldMkLst>
        <pc:spChg chg="mod">
          <ac:chgData name="Jack Jones" userId="a5b3bb97-8d4e-41ce-8213-f758b2e34288" providerId="ADAL" clId="{ABE7C4A4-4C2C-4F22-8C60-CBC38307DC83}" dt="2024-04-30T19:06:35.780" v="4292" actId="122"/>
          <ac:spMkLst>
            <pc:docMk/>
            <pc:sldMk cId="3575094679" sldId="1351"/>
            <ac:spMk id="8" creationId="{9FDC7FBC-BCDB-70AD-D36A-48737A61C532}"/>
          </ac:spMkLst>
        </pc:spChg>
      </pc:sldChg>
      <pc:sldChg chg="modSp add mod modNotesTx">
        <pc:chgData name="Jack Jones" userId="a5b3bb97-8d4e-41ce-8213-f758b2e34288" providerId="ADAL" clId="{ABE7C4A4-4C2C-4F22-8C60-CBC38307DC83}" dt="2024-04-30T19:12:10.316" v="4347" actId="122"/>
        <pc:sldMkLst>
          <pc:docMk/>
          <pc:sldMk cId="3263365368" sldId="1352"/>
        </pc:sldMkLst>
        <pc:spChg chg="mod">
          <ac:chgData name="Jack Jones" userId="a5b3bb97-8d4e-41ce-8213-f758b2e34288" providerId="ADAL" clId="{ABE7C4A4-4C2C-4F22-8C60-CBC38307DC83}" dt="2024-04-30T19:12:10.316" v="4347" actId="122"/>
          <ac:spMkLst>
            <pc:docMk/>
            <pc:sldMk cId="3263365368" sldId="1352"/>
            <ac:spMk id="5" creationId="{54B052F6-D425-60BA-F299-A48B7BAE1686}"/>
          </ac:spMkLst>
        </pc:spChg>
      </pc:sldChg>
      <pc:sldChg chg="addSp delSp modSp add mod">
        <pc:chgData name="Jack Jones" userId="a5b3bb97-8d4e-41ce-8213-f758b2e34288" providerId="ADAL" clId="{ABE7C4A4-4C2C-4F22-8C60-CBC38307DC83}" dt="2024-04-30T19:23:12.047" v="4495" actId="1037"/>
        <pc:sldMkLst>
          <pc:docMk/>
          <pc:sldMk cId="417226064" sldId="1353"/>
        </pc:sldMkLst>
        <pc:spChg chg="add del">
          <ac:chgData name="Jack Jones" userId="a5b3bb97-8d4e-41ce-8213-f758b2e34288" providerId="ADAL" clId="{ABE7C4A4-4C2C-4F22-8C60-CBC38307DC83}" dt="2024-04-30T19:14:40.195" v="4407" actId="22"/>
          <ac:spMkLst>
            <pc:docMk/>
            <pc:sldMk cId="417226064" sldId="1353"/>
            <ac:spMk id="3" creationId="{8B8680E9-1343-EBD6-926F-200940BB0B5A}"/>
          </ac:spMkLst>
        </pc:spChg>
        <pc:spChg chg="mod">
          <ac:chgData name="Jack Jones" userId="a5b3bb97-8d4e-41ce-8213-f758b2e34288" providerId="ADAL" clId="{ABE7C4A4-4C2C-4F22-8C60-CBC38307DC83}" dt="2024-04-30T19:15:09.852" v="4422" actId="14100"/>
          <ac:spMkLst>
            <pc:docMk/>
            <pc:sldMk cId="417226064" sldId="1353"/>
            <ac:spMk id="5" creationId="{54B052F6-D425-60BA-F299-A48B7BAE1686}"/>
          </ac:spMkLst>
        </pc:spChg>
        <pc:spChg chg="add del mod">
          <ac:chgData name="Jack Jones" userId="a5b3bb97-8d4e-41ce-8213-f758b2e34288" providerId="ADAL" clId="{ABE7C4A4-4C2C-4F22-8C60-CBC38307DC83}" dt="2024-04-30T19:17:25.649" v="4426"/>
          <ac:spMkLst>
            <pc:docMk/>
            <pc:sldMk cId="417226064" sldId="1353"/>
            <ac:spMk id="6" creationId="{C82548AB-66F7-B12F-93FE-A2D018E83AD1}"/>
          </ac:spMkLst>
        </pc:spChg>
        <pc:spChg chg="add mod">
          <ac:chgData name="Jack Jones" userId="a5b3bb97-8d4e-41ce-8213-f758b2e34288" providerId="ADAL" clId="{ABE7C4A4-4C2C-4F22-8C60-CBC38307DC83}" dt="2024-04-30T19:15:19.850" v="4424" actId="1076"/>
          <ac:spMkLst>
            <pc:docMk/>
            <pc:sldMk cId="417226064" sldId="1353"/>
            <ac:spMk id="7" creationId="{307FA69A-735D-9158-C496-D227E97700D5}"/>
          </ac:spMkLst>
        </pc:spChg>
        <pc:spChg chg="add">
          <ac:chgData name="Jack Jones" userId="a5b3bb97-8d4e-41ce-8213-f758b2e34288" providerId="ADAL" clId="{ABE7C4A4-4C2C-4F22-8C60-CBC38307DC83}" dt="2024-04-30T19:20:33.889" v="4441"/>
          <ac:spMkLst>
            <pc:docMk/>
            <pc:sldMk cId="417226064" sldId="1353"/>
            <ac:spMk id="11" creationId="{C46A23B9-E264-3EA6-0166-1BC9EC1073FA}"/>
          </ac:spMkLst>
        </pc:spChg>
        <pc:picChg chg="add mod ord">
          <ac:chgData name="Jack Jones" userId="a5b3bb97-8d4e-41ce-8213-f758b2e34288" providerId="ADAL" clId="{ABE7C4A4-4C2C-4F22-8C60-CBC38307DC83}" dt="2024-04-30T19:23:12.047" v="4495" actId="1037"/>
          <ac:picMkLst>
            <pc:docMk/>
            <pc:sldMk cId="417226064" sldId="1353"/>
            <ac:picMk id="8" creationId="{8303CC0B-B3A0-FF35-20CD-8650F6E7DD99}"/>
          </ac:picMkLst>
        </pc:picChg>
        <pc:picChg chg="add del mod">
          <ac:chgData name="Jack Jones" userId="a5b3bb97-8d4e-41ce-8213-f758b2e34288" providerId="ADAL" clId="{ABE7C4A4-4C2C-4F22-8C60-CBC38307DC83}" dt="2024-04-30T19:22:27.977" v="4452" actId="478"/>
          <ac:picMkLst>
            <pc:docMk/>
            <pc:sldMk cId="417226064" sldId="1353"/>
            <ac:picMk id="9" creationId="{0241BB8A-8B85-3B02-09E0-4421384C3D9A}"/>
          </ac:picMkLst>
        </pc:picChg>
        <pc:picChg chg="add mod ord">
          <ac:chgData name="Jack Jones" userId="a5b3bb97-8d4e-41ce-8213-f758b2e34288" providerId="ADAL" clId="{ABE7C4A4-4C2C-4F22-8C60-CBC38307DC83}" dt="2024-04-30T19:23:12.047" v="4495" actId="1037"/>
          <ac:picMkLst>
            <pc:docMk/>
            <pc:sldMk cId="417226064" sldId="1353"/>
            <ac:picMk id="10" creationId="{E56B03B1-A113-BD0F-0A90-97A9643024AB}"/>
          </ac:picMkLst>
        </pc:picChg>
        <pc:picChg chg="add mod modCrop">
          <ac:chgData name="Jack Jones" userId="a5b3bb97-8d4e-41ce-8213-f758b2e34288" providerId="ADAL" clId="{ABE7C4A4-4C2C-4F22-8C60-CBC38307DC83}" dt="2024-04-30T19:23:08.688" v="4489" actId="1037"/>
          <ac:picMkLst>
            <pc:docMk/>
            <pc:sldMk cId="417226064" sldId="1353"/>
            <ac:picMk id="13" creationId="{8D4D1E54-86A5-183C-2C63-B8B07398BFA3}"/>
          </ac:picMkLst>
        </pc:picChg>
      </pc:sldChg>
      <pc:sldMasterChg chg="del delSldLayout">
        <pc:chgData name="Jack Jones" userId="a5b3bb97-8d4e-41ce-8213-f758b2e34288" providerId="ADAL" clId="{ABE7C4A4-4C2C-4F22-8C60-CBC38307DC83}" dt="2024-04-22T08:25:08.424" v="0" actId="47"/>
        <pc:sldMasterMkLst>
          <pc:docMk/>
          <pc:sldMasterMk cId="2295786642" sldId="2147483687"/>
        </pc:sldMasterMkLst>
        <pc:sldLayoutChg chg="del">
          <pc:chgData name="Jack Jones" userId="a5b3bb97-8d4e-41ce-8213-f758b2e34288" providerId="ADAL" clId="{ABE7C4A4-4C2C-4F22-8C60-CBC38307DC83}" dt="2024-04-22T08:25:08.424" v="0" actId="47"/>
          <pc:sldLayoutMkLst>
            <pc:docMk/>
            <pc:sldMasterMk cId="2295786642" sldId="2147483687"/>
            <pc:sldLayoutMk cId="3454923266" sldId="2147483688"/>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887327855" sldId="2147483689"/>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1703411902" sldId="2147483690"/>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2957962390" sldId="2147483691"/>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62687396" sldId="2147483692"/>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226791021" sldId="2147483693"/>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147515345" sldId="2147483694"/>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677453986" sldId="2147483695"/>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286303738" sldId="2147483696"/>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1840185076" sldId="2147483697"/>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933636949" sldId="2147483698"/>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521654802" sldId="2147483699"/>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2267352316" sldId="2147483700"/>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2141731374" sldId="2147483701"/>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374125524" sldId="2147483702"/>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791324447" sldId="2147483703"/>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496681681" sldId="2147483704"/>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098583515" sldId="2147483705"/>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4175275514" sldId="2147483706"/>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2305079868" sldId="2147483707"/>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904482968" sldId="2147483708"/>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1841600539" sldId="2147483709"/>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502073219" sldId="2147483710"/>
          </pc:sldLayoutMkLst>
        </pc:sldLayoutChg>
        <pc:sldLayoutChg chg="del">
          <pc:chgData name="Jack Jones" userId="a5b3bb97-8d4e-41ce-8213-f758b2e34288" providerId="ADAL" clId="{ABE7C4A4-4C2C-4F22-8C60-CBC38307DC83}" dt="2024-04-22T08:25:08.424" v="0" actId="47"/>
          <pc:sldLayoutMkLst>
            <pc:docMk/>
            <pc:sldMasterMk cId="2295786642" sldId="2147483687"/>
            <pc:sldLayoutMk cId="3390875410"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0364F-9B71-458A-A7F0-00399AFE5D3E}" type="datetimeFigureOut">
              <a:rPr lang="en-GB" smtClean="0"/>
              <a:t>30/04/2024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6590F-6E1B-48B8-A928-9852F3E17268}" type="slidenum">
              <a:rPr lang="en-GB" smtClean="0"/>
              <a:t>‹#›</a:t>
            </a:fld>
            <a:endParaRPr lang="en-GB"/>
          </a:p>
        </p:txBody>
      </p:sp>
    </p:spTree>
    <p:extLst>
      <p:ext uri="{BB962C8B-B14F-4D97-AF65-F5344CB8AC3E}">
        <p14:creationId xmlns:p14="http://schemas.microsoft.com/office/powerpoint/2010/main" val="105375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2</a:t>
            </a:fld>
            <a:endParaRPr lang="en-GB"/>
          </a:p>
        </p:txBody>
      </p:sp>
    </p:spTree>
    <p:extLst>
      <p:ext uri="{BB962C8B-B14F-4D97-AF65-F5344CB8AC3E}">
        <p14:creationId xmlns:p14="http://schemas.microsoft.com/office/powerpoint/2010/main" val="295050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11</a:t>
            </a:fld>
            <a:endParaRPr lang="en-GB"/>
          </a:p>
        </p:txBody>
      </p:sp>
    </p:spTree>
    <p:extLst>
      <p:ext uri="{BB962C8B-B14F-4D97-AF65-F5344CB8AC3E}">
        <p14:creationId xmlns:p14="http://schemas.microsoft.com/office/powerpoint/2010/main" val="397935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12</a:t>
            </a:fld>
            <a:endParaRPr lang="en-GB"/>
          </a:p>
        </p:txBody>
      </p:sp>
    </p:spTree>
    <p:extLst>
      <p:ext uri="{BB962C8B-B14F-4D97-AF65-F5344CB8AC3E}">
        <p14:creationId xmlns:p14="http://schemas.microsoft.com/office/powerpoint/2010/main" val="49825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13</a:t>
            </a:fld>
            <a:endParaRPr lang="en-GB"/>
          </a:p>
        </p:txBody>
      </p:sp>
    </p:spTree>
    <p:extLst>
      <p:ext uri="{BB962C8B-B14F-4D97-AF65-F5344CB8AC3E}">
        <p14:creationId xmlns:p14="http://schemas.microsoft.com/office/powerpoint/2010/main" val="287376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3</a:t>
            </a:fld>
            <a:endParaRPr lang="en-GB"/>
          </a:p>
        </p:txBody>
      </p:sp>
    </p:spTree>
    <p:extLst>
      <p:ext uri="{BB962C8B-B14F-4D97-AF65-F5344CB8AC3E}">
        <p14:creationId xmlns:p14="http://schemas.microsoft.com/office/powerpoint/2010/main" val="323451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Across England, based on DfE data from 2021, the average school would need around £516,000 worth of condition spend in order to bring it up to standard.</a:t>
            </a:r>
          </a:p>
          <a:p>
            <a:r>
              <a:rPr lang="en-GB" dirty="0"/>
              <a:t>Based on everything that has gone on in the economy between 2021 and now, as well as the fact that buildings have aged another 3 years, it’s fair to say that figure will have increased further.</a:t>
            </a:r>
          </a:p>
        </p:txBody>
      </p:sp>
      <p:sp>
        <p:nvSpPr>
          <p:cNvPr id="4" name="Slide Number Placeholder 3"/>
          <p:cNvSpPr>
            <a:spLocks noGrp="1"/>
          </p:cNvSpPr>
          <p:nvPr>
            <p:ph type="sldNum" sz="quarter" idx="5"/>
          </p:nvPr>
        </p:nvSpPr>
        <p:spPr/>
        <p:txBody>
          <a:bodyPr/>
          <a:lstStyle/>
          <a:p>
            <a:fld id="{F746590F-6E1B-48B8-A928-9852F3E17268}" type="slidenum">
              <a:rPr lang="en-GB" smtClean="0"/>
              <a:t>4</a:t>
            </a:fld>
            <a:endParaRPr lang="en-GB"/>
          </a:p>
        </p:txBody>
      </p:sp>
    </p:spTree>
    <p:extLst>
      <p:ext uri="{BB962C8B-B14F-4D97-AF65-F5344CB8AC3E}">
        <p14:creationId xmlns:p14="http://schemas.microsoft.com/office/powerpoint/2010/main" val="184191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5</a:t>
            </a:fld>
            <a:endParaRPr lang="en-GB"/>
          </a:p>
        </p:txBody>
      </p:sp>
    </p:spTree>
    <p:extLst>
      <p:ext uri="{BB962C8B-B14F-4D97-AF65-F5344CB8AC3E}">
        <p14:creationId xmlns:p14="http://schemas.microsoft.com/office/powerpoint/2010/main" val="175452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putting it into more context</a:t>
            </a:r>
          </a:p>
          <a:p>
            <a:endParaRPr lang="en-GB" dirty="0"/>
          </a:p>
          <a:p>
            <a:r>
              <a:rPr lang="en-GB" dirty="0"/>
              <a:t>£150</a:t>
            </a:r>
          </a:p>
          <a:p>
            <a:endParaRPr lang="en-GB" dirty="0"/>
          </a:p>
          <a:p>
            <a:r>
              <a:rPr lang="en-GB" dirty="0"/>
              <a:t>On average each school across the country needs to spend £150 of funds per square metre of space, in order to make it safe and up to standard based on the DfE’s report.</a:t>
            </a:r>
          </a:p>
          <a:p>
            <a:endParaRPr lang="en-GB" dirty="0"/>
          </a:p>
          <a:p>
            <a:r>
              <a:rPr lang="en-GB" dirty="0"/>
              <a:t>For context, DfE guidelines suggest that a typical Key Stage 2 classroom housing 30 children should be around 55m2.</a:t>
            </a:r>
          </a:p>
          <a:p>
            <a:endParaRPr lang="en-GB" dirty="0"/>
          </a:p>
          <a:p>
            <a:r>
              <a:rPr lang="en-GB" dirty="0"/>
              <a:t>Therefore, as a rough measure, the average expected spend needed is around £8000 per classroom.</a:t>
            </a:r>
          </a:p>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6</a:t>
            </a:fld>
            <a:endParaRPr lang="en-GB"/>
          </a:p>
        </p:txBody>
      </p:sp>
    </p:spTree>
    <p:extLst>
      <p:ext uri="{BB962C8B-B14F-4D97-AF65-F5344CB8AC3E}">
        <p14:creationId xmlns:p14="http://schemas.microsoft.com/office/powerpoint/2010/main" val="3808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Just some more highlight numbers again for the scale of the issue:</a:t>
            </a:r>
          </a:p>
          <a:p>
            <a:endParaRPr lang="en-GB" dirty="0"/>
          </a:p>
          <a:p>
            <a:r>
              <a:rPr lang="en-GB" dirty="0"/>
              <a:t>11,368,732,946 total spend is needed, which again is going to be a moving target of course.</a:t>
            </a:r>
          </a:p>
          <a:p>
            <a:endParaRPr lang="en-GB" dirty="0"/>
          </a:p>
          <a:p>
            <a:r>
              <a:rPr lang="en-GB" dirty="0"/>
              <a:t>Of the funds that schools and academies have access to, there’s roughly </a:t>
            </a:r>
            <a:r>
              <a:rPr lang="en-GB" dirty="0" err="1"/>
              <a:t>perported</a:t>
            </a:r>
            <a:r>
              <a:rPr lang="en-GB" dirty="0"/>
              <a:t> to be ~ 2.25b available, that’s across all schools throughout England.</a:t>
            </a:r>
          </a:p>
          <a:p>
            <a:r>
              <a:rPr lang="en-GB" dirty="0"/>
              <a:t>Which is considerable shortfall in terms of the 11.5b number.</a:t>
            </a:r>
          </a:p>
          <a:p>
            <a:endParaRPr lang="en-GB" dirty="0"/>
          </a:p>
          <a:p>
            <a:r>
              <a:rPr lang="en-GB" dirty="0"/>
              <a:t>These numbers give a little bit of colour to the scale of the challenge at a high level, however I am keen to hear from you all, the experts in the field, living these challenges day in day out, on how big of an issue and priority this is to you and your schools/Trusts, how you’re approaching the challenge, and how software could help you.</a:t>
            </a:r>
          </a:p>
          <a:p>
            <a:endParaRPr lang="en-GB" dirty="0"/>
          </a:p>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7</a:t>
            </a:fld>
            <a:endParaRPr lang="en-GB"/>
          </a:p>
        </p:txBody>
      </p:sp>
    </p:spTree>
    <p:extLst>
      <p:ext uri="{BB962C8B-B14F-4D97-AF65-F5344CB8AC3E}">
        <p14:creationId xmlns:p14="http://schemas.microsoft.com/office/powerpoint/2010/main" val="294306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8</a:t>
            </a:fld>
            <a:endParaRPr lang="en-GB"/>
          </a:p>
        </p:txBody>
      </p:sp>
    </p:spTree>
    <p:extLst>
      <p:ext uri="{BB962C8B-B14F-4D97-AF65-F5344CB8AC3E}">
        <p14:creationId xmlns:p14="http://schemas.microsoft.com/office/powerpoint/2010/main" val="399917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9</a:t>
            </a:fld>
            <a:endParaRPr lang="en-GB"/>
          </a:p>
        </p:txBody>
      </p:sp>
    </p:spTree>
    <p:extLst>
      <p:ext uri="{BB962C8B-B14F-4D97-AF65-F5344CB8AC3E}">
        <p14:creationId xmlns:p14="http://schemas.microsoft.com/office/powerpoint/2010/main" val="308105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46590F-6E1B-48B8-A928-9852F3E17268}" type="slidenum">
              <a:rPr lang="en-GB" smtClean="0"/>
              <a:t>10</a:t>
            </a:fld>
            <a:endParaRPr lang="en-GB"/>
          </a:p>
        </p:txBody>
      </p:sp>
    </p:spTree>
    <p:extLst>
      <p:ext uri="{BB962C8B-B14F-4D97-AF65-F5344CB8AC3E}">
        <p14:creationId xmlns:p14="http://schemas.microsoft.com/office/powerpoint/2010/main" val="992151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Teal #1">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364123" y="2046102"/>
            <a:ext cx="5731877" cy="1095561"/>
          </a:xfrm>
        </p:spPr>
        <p:txBody>
          <a:bodyPr>
            <a:noAutofit/>
          </a:bodyPr>
          <a:lstStyle>
            <a:lvl1pPr marL="0" indent="0">
              <a:buNone/>
              <a:defRPr sz="6200">
                <a:solidFill>
                  <a:schemeClr val="bg1"/>
                </a:solidFill>
                <a:latin typeface="Museo Sans 100" panose="02000000000000000000" pitchFamily="50" charset="0"/>
              </a:defRPr>
            </a:lvl1pPr>
          </a:lstStyle>
          <a:p>
            <a:pPr lvl="0"/>
            <a:r>
              <a:rPr lang="en-US"/>
              <a:t>Click to edit Master text styles</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379448" y="4456052"/>
            <a:ext cx="4943050" cy="528642"/>
          </a:xfrm>
        </p:spPr>
        <p:txBody>
          <a:bodyPr>
            <a:normAutofit/>
          </a:bodyPr>
          <a:lstStyle>
            <a:lvl1pPr marL="0" indent="0">
              <a:buNone/>
              <a:defRPr sz="1600">
                <a:solidFill>
                  <a:schemeClr val="bg1"/>
                </a:solidFill>
                <a:latin typeface="Museo Sans 100" panose="02000000000000000000" pitchFamily="50" charset="0"/>
              </a:defRPr>
            </a:lvl1pPr>
          </a:lstStyle>
          <a:p>
            <a:pPr lvl="0"/>
            <a:r>
              <a:rPr lang="en-US"/>
              <a:t>Click to edit Master text styles</a:t>
            </a:r>
          </a:p>
        </p:txBody>
      </p:sp>
      <p:grpSp>
        <p:nvGrpSpPr>
          <p:cNvPr id="18" name="Group 17"/>
          <p:cNvGrpSpPr/>
          <p:nvPr userDrawn="1"/>
        </p:nvGrpSpPr>
        <p:grpSpPr>
          <a:xfrm>
            <a:off x="4600575" y="-62364"/>
            <a:ext cx="7209359" cy="6976800"/>
            <a:chOff x="4600575" y="-62364"/>
            <a:chExt cx="7209359" cy="697680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00575" y="-62364"/>
              <a:ext cx="7209359" cy="6976800"/>
            </a:xfrm>
            <a:prstGeom prst="rect">
              <a:avLst/>
            </a:prstGeom>
          </p:spPr>
        </p:pic>
        <p:sp>
          <p:nvSpPr>
            <p:cNvPr id="17" name="Flowchart: Data 4"/>
            <p:cNvSpPr/>
            <p:nvPr userDrawn="1"/>
          </p:nvSpPr>
          <p:spPr>
            <a:xfrm>
              <a:off x="7818899" y="9346"/>
              <a:ext cx="3113288" cy="685159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39375"/>
                <a:gd name="connsiteY0" fmla="*/ 10000 h 10000"/>
                <a:gd name="connsiteX1" fmla="*/ 31375 w 39375"/>
                <a:gd name="connsiteY1" fmla="*/ 0 h 10000"/>
                <a:gd name="connsiteX2" fmla="*/ 39375 w 39375"/>
                <a:gd name="connsiteY2" fmla="*/ 0 h 10000"/>
                <a:gd name="connsiteX3" fmla="*/ 37375 w 39375"/>
                <a:gd name="connsiteY3" fmla="*/ 10000 h 10000"/>
                <a:gd name="connsiteX4" fmla="*/ 0 w 39375"/>
                <a:gd name="connsiteY4" fmla="*/ 10000 h 10000"/>
                <a:gd name="connsiteX0" fmla="*/ 0 w 39375"/>
                <a:gd name="connsiteY0" fmla="*/ 10056 h 10056"/>
                <a:gd name="connsiteX1" fmla="*/ 31650 w 39375"/>
                <a:gd name="connsiteY1" fmla="*/ 0 h 10056"/>
                <a:gd name="connsiteX2" fmla="*/ 39375 w 39375"/>
                <a:gd name="connsiteY2" fmla="*/ 56 h 10056"/>
                <a:gd name="connsiteX3" fmla="*/ 37375 w 39375"/>
                <a:gd name="connsiteY3" fmla="*/ 10056 h 10056"/>
                <a:gd name="connsiteX4" fmla="*/ 0 w 39375"/>
                <a:gd name="connsiteY4" fmla="*/ 10056 h 10056"/>
                <a:gd name="connsiteX0" fmla="*/ 0 w 44866"/>
                <a:gd name="connsiteY0" fmla="*/ 10056 h 10056"/>
                <a:gd name="connsiteX1" fmla="*/ 31650 w 44866"/>
                <a:gd name="connsiteY1" fmla="*/ 0 h 10056"/>
                <a:gd name="connsiteX2" fmla="*/ 44866 w 44866"/>
                <a:gd name="connsiteY2" fmla="*/ 0 h 10056"/>
                <a:gd name="connsiteX3" fmla="*/ 37375 w 44866"/>
                <a:gd name="connsiteY3" fmla="*/ 10056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5550 w 44866"/>
                <a:gd name="connsiteY3" fmla="*/ 9484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3491 w 44866"/>
                <a:gd name="connsiteY3" fmla="*/ 10056 h 10056"/>
                <a:gd name="connsiteX4" fmla="*/ 0 w 44866"/>
                <a:gd name="connsiteY4" fmla="*/ 10056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6" h="10056">
                  <a:moveTo>
                    <a:pt x="0" y="10056"/>
                  </a:moveTo>
                  <a:lnTo>
                    <a:pt x="31650" y="0"/>
                  </a:lnTo>
                  <a:lnTo>
                    <a:pt x="44866" y="0"/>
                  </a:lnTo>
                  <a:lnTo>
                    <a:pt x="13491" y="10056"/>
                  </a:lnTo>
                  <a:lnTo>
                    <a:pt x="0" y="10056"/>
                  </a:lnTo>
                  <a:close/>
                </a:path>
              </a:pathLst>
            </a:custGeom>
            <a:solidFill>
              <a:srgbClr val="D6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6">
              <a:extLst>
                <a:ext uri="{FF2B5EF4-FFF2-40B4-BE49-F238E27FC236}">
                  <a16:creationId xmlns:a16="http://schemas.microsoft.com/office/drawing/2014/main" id="{8FD5CE0F-389B-40F0-A1B9-73A41320043E}"/>
                </a:ext>
              </a:extLst>
            </p:cNvPr>
            <p:cNvSpPr/>
            <p:nvPr userDrawn="1"/>
          </p:nvSpPr>
          <p:spPr>
            <a:xfrm>
              <a:off x="7812892" y="3624285"/>
              <a:ext cx="1562577" cy="3236651"/>
            </a:xfrm>
            <a:custGeom>
              <a:avLst/>
              <a:gdLst>
                <a:gd name="connsiteX0" fmla="*/ 1066800 w 1607127"/>
                <a:gd name="connsiteY0" fmla="*/ 0 h 3311236"/>
                <a:gd name="connsiteX1" fmla="*/ 1607127 w 1607127"/>
                <a:gd name="connsiteY1" fmla="*/ 1316182 h 3311236"/>
                <a:gd name="connsiteX2" fmla="*/ 955963 w 1607127"/>
                <a:gd name="connsiteY2" fmla="*/ 3311236 h 3311236"/>
                <a:gd name="connsiteX3" fmla="*/ 0 w 1607127"/>
                <a:gd name="connsiteY3" fmla="*/ 3311236 h 3311236"/>
                <a:gd name="connsiteX4" fmla="*/ 1066800 w 1607127"/>
                <a:gd name="connsiteY4" fmla="*/ 0 h 3311236"/>
                <a:gd name="connsiteX0" fmla="*/ 1088796 w 1607127"/>
                <a:gd name="connsiteY0" fmla="*/ 0 h 3308094"/>
                <a:gd name="connsiteX1" fmla="*/ 1607127 w 1607127"/>
                <a:gd name="connsiteY1" fmla="*/ 1313040 h 3308094"/>
                <a:gd name="connsiteX2" fmla="*/ 955963 w 1607127"/>
                <a:gd name="connsiteY2" fmla="*/ 3308094 h 3308094"/>
                <a:gd name="connsiteX3" fmla="*/ 0 w 1607127"/>
                <a:gd name="connsiteY3" fmla="*/ 3308094 h 3308094"/>
                <a:gd name="connsiteX4" fmla="*/ 1088796 w 1607127"/>
                <a:gd name="connsiteY4" fmla="*/ 0 h 3308094"/>
                <a:gd name="connsiteX0" fmla="*/ 1088796 w 1610269"/>
                <a:gd name="connsiteY0" fmla="*/ 0 h 3308094"/>
                <a:gd name="connsiteX1" fmla="*/ 1610269 w 1610269"/>
                <a:gd name="connsiteY1" fmla="*/ 1306756 h 3308094"/>
                <a:gd name="connsiteX2" fmla="*/ 955963 w 1610269"/>
                <a:gd name="connsiteY2" fmla="*/ 3308094 h 3308094"/>
                <a:gd name="connsiteX3" fmla="*/ 0 w 1610269"/>
                <a:gd name="connsiteY3" fmla="*/ 3308094 h 3308094"/>
                <a:gd name="connsiteX4" fmla="*/ 1088796 w 1610269"/>
                <a:gd name="connsiteY4" fmla="*/ 0 h 3308094"/>
                <a:gd name="connsiteX0" fmla="*/ 1088796 w 1610269"/>
                <a:gd name="connsiteY0" fmla="*/ 0 h 3320663"/>
                <a:gd name="connsiteX1" fmla="*/ 1610269 w 1610269"/>
                <a:gd name="connsiteY1" fmla="*/ 1319325 h 3320663"/>
                <a:gd name="connsiteX2" fmla="*/ 955963 w 1610269"/>
                <a:gd name="connsiteY2" fmla="*/ 3320663 h 3320663"/>
                <a:gd name="connsiteX3" fmla="*/ 0 w 1610269"/>
                <a:gd name="connsiteY3" fmla="*/ 3320663 h 3320663"/>
                <a:gd name="connsiteX4" fmla="*/ 1088796 w 1610269"/>
                <a:gd name="connsiteY4" fmla="*/ 0 h 3320663"/>
                <a:gd name="connsiteX0" fmla="*/ 1088796 w 1610269"/>
                <a:gd name="connsiteY0" fmla="*/ 0 h 3308756"/>
                <a:gd name="connsiteX1" fmla="*/ 1610269 w 1610269"/>
                <a:gd name="connsiteY1" fmla="*/ 1307418 h 3308756"/>
                <a:gd name="connsiteX2" fmla="*/ 955963 w 1610269"/>
                <a:gd name="connsiteY2" fmla="*/ 3308756 h 3308756"/>
                <a:gd name="connsiteX3" fmla="*/ 0 w 1610269"/>
                <a:gd name="connsiteY3" fmla="*/ 3308756 h 3308756"/>
                <a:gd name="connsiteX4" fmla="*/ 1088796 w 1610269"/>
                <a:gd name="connsiteY4" fmla="*/ 0 h 3308756"/>
                <a:gd name="connsiteX0" fmla="*/ 1088796 w 1610269"/>
                <a:gd name="connsiteY0" fmla="*/ 0 h 3315900"/>
                <a:gd name="connsiteX1" fmla="*/ 1610269 w 1610269"/>
                <a:gd name="connsiteY1" fmla="*/ 1314562 h 3315900"/>
                <a:gd name="connsiteX2" fmla="*/ 955963 w 1610269"/>
                <a:gd name="connsiteY2" fmla="*/ 3315900 h 3315900"/>
                <a:gd name="connsiteX3" fmla="*/ 0 w 1610269"/>
                <a:gd name="connsiteY3" fmla="*/ 3315900 h 3315900"/>
                <a:gd name="connsiteX4" fmla="*/ 1088796 w 1610269"/>
                <a:gd name="connsiteY4" fmla="*/ 0 h 3315900"/>
                <a:gd name="connsiteX0" fmla="*/ 1088796 w 1610269"/>
                <a:gd name="connsiteY0" fmla="*/ 0 h 3327806"/>
                <a:gd name="connsiteX1" fmla="*/ 1610269 w 1610269"/>
                <a:gd name="connsiteY1" fmla="*/ 1314562 h 3327806"/>
                <a:gd name="connsiteX2" fmla="*/ 951200 w 1610269"/>
                <a:gd name="connsiteY2" fmla="*/ 3327806 h 3327806"/>
                <a:gd name="connsiteX3" fmla="*/ 0 w 1610269"/>
                <a:gd name="connsiteY3" fmla="*/ 3315900 h 3327806"/>
                <a:gd name="connsiteX4" fmla="*/ 1088796 w 1610269"/>
                <a:gd name="connsiteY4" fmla="*/ 0 h 3327806"/>
                <a:gd name="connsiteX0" fmla="*/ 1093559 w 1615032"/>
                <a:gd name="connsiteY0" fmla="*/ 0 h 3327806"/>
                <a:gd name="connsiteX1" fmla="*/ 1615032 w 1615032"/>
                <a:gd name="connsiteY1" fmla="*/ 1314562 h 3327806"/>
                <a:gd name="connsiteX2" fmla="*/ 955963 w 1615032"/>
                <a:gd name="connsiteY2" fmla="*/ 3327806 h 3327806"/>
                <a:gd name="connsiteX3" fmla="*/ 0 w 1615032"/>
                <a:gd name="connsiteY3" fmla="*/ 3327806 h 3327806"/>
                <a:gd name="connsiteX4" fmla="*/ 1093559 w 1615032"/>
                <a:gd name="connsiteY4" fmla="*/ 0 h 3327806"/>
                <a:gd name="connsiteX0" fmla="*/ 1093559 w 1615032"/>
                <a:gd name="connsiteY0" fmla="*/ 0 h 3337528"/>
                <a:gd name="connsiteX1" fmla="*/ 1615032 w 1615032"/>
                <a:gd name="connsiteY1" fmla="*/ 1314562 h 3337528"/>
                <a:gd name="connsiteX2" fmla="*/ 975133 w 1615032"/>
                <a:gd name="connsiteY2" fmla="*/ 3337528 h 3337528"/>
                <a:gd name="connsiteX3" fmla="*/ 0 w 1615032"/>
                <a:gd name="connsiteY3" fmla="*/ 3327806 h 3337528"/>
                <a:gd name="connsiteX4" fmla="*/ 1093559 w 1615032"/>
                <a:gd name="connsiteY4" fmla="*/ 0 h 3337528"/>
                <a:gd name="connsiteX0" fmla="*/ 1093559 w 1604332"/>
                <a:gd name="connsiteY0" fmla="*/ 0 h 3337528"/>
                <a:gd name="connsiteX1" fmla="*/ 1604332 w 1604332"/>
                <a:gd name="connsiteY1" fmla="*/ 1341693 h 3337528"/>
                <a:gd name="connsiteX2" fmla="*/ 975133 w 1604332"/>
                <a:gd name="connsiteY2" fmla="*/ 3337528 h 3337528"/>
                <a:gd name="connsiteX3" fmla="*/ 0 w 1604332"/>
                <a:gd name="connsiteY3" fmla="*/ 3327806 h 3337528"/>
                <a:gd name="connsiteX4" fmla="*/ 1093559 w 1604332"/>
                <a:gd name="connsiteY4" fmla="*/ 0 h 3337528"/>
                <a:gd name="connsiteX0" fmla="*/ 1093559 w 1620307"/>
                <a:gd name="connsiteY0" fmla="*/ 0 h 3337528"/>
                <a:gd name="connsiteX1" fmla="*/ 1620307 w 1620307"/>
                <a:gd name="connsiteY1" fmla="*/ 1331971 h 3337528"/>
                <a:gd name="connsiteX2" fmla="*/ 975133 w 1620307"/>
                <a:gd name="connsiteY2" fmla="*/ 3337528 h 3337528"/>
                <a:gd name="connsiteX3" fmla="*/ 0 w 1620307"/>
                <a:gd name="connsiteY3" fmla="*/ 3327806 h 3337528"/>
                <a:gd name="connsiteX4" fmla="*/ 1093559 w 1620307"/>
                <a:gd name="connsiteY4" fmla="*/ 0 h 3337528"/>
                <a:gd name="connsiteX0" fmla="*/ 1098351 w 1620307"/>
                <a:gd name="connsiteY0" fmla="*/ 0 h 3327806"/>
                <a:gd name="connsiteX1" fmla="*/ 1620307 w 1620307"/>
                <a:gd name="connsiteY1" fmla="*/ 1322249 h 3327806"/>
                <a:gd name="connsiteX2" fmla="*/ 975133 w 1620307"/>
                <a:gd name="connsiteY2" fmla="*/ 3327806 h 3327806"/>
                <a:gd name="connsiteX3" fmla="*/ 0 w 1620307"/>
                <a:gd name="connsiteY3" fmla="*/ 3318084 h 3327806"/>
                <a:gd name="connsiteX4" fmla="*/ 1098351 w 1620307"/>
                <a:gd name="connsiteY4" fmla="*/ 0 h 3327806"/>
                <a:gd name="connsiteX0" fmla="*/ 1098351 w 1620307"/>
                <a:gd name="connsiteY0" fmla="*/ 0 h 3318084"/>
                <a:gd name="connsiteX1" fmla="*/ 1620307 w 1620307"/>
                <a:gd name="connsiteY1" fmla="*/ 1322249 h 3318084"/>
                <a:gd name="connsiteX2" fmla="*/ 999095 w 1620307"/>
                <a:gd name="connsiteY2" fmla="*/ 3296211 h 3318084"/>
                <a:gd name="connsiteX3" fmla="*/ 0 w 1620307"/>
                <a:gd name="connsiteY3" fmla="*/ 3318084 h 3318084"/>
                <a:gd name="connsiteX4" fmla="*/ 1098351 w 1620307"/>
                <a:gd name="connsiteY4" fmla="*/ 0 h 3318084"/>
                <a:gd name="connsiteX0" fmla="*/ 1091162 w 1613118"/>
                <a:gd name="connsiteY0" fmla="*/ 0 h 3296211"/>
                <a:gd name="connsiteX1" fmla="*/ 1613118 w 1613118"/>
                <a:gd name="connsiteY1" fmla="*/ 1322249 h 3296211"/>
                <a:gd name="connsiteX2" fmla="*/ 991906 w 1613118"/>
                <a:gd name="connsiteY2" fmla="*/ 3296211 h 3296211"/>
                <a:gd name="connsiteX3" fmla="*/ 0 w 1613118"/>
                <a:gd name="connsiteY3" fmla="*/ 3291350 h 3296211"/>
                <a:gd name="connsiteX4" fmla="*/ 1091162 w 1613118"/>
                <a:gd name="connsiteY4" fmla="*/ 0 h 3296211"/>
                <a:gd name="connsiteX0" fmla="*/ 1093558 w 1613118"/>
                <a:gd name="connsiteY0" fmla="*/ 0 h 3303503"/>
                <a:gd name="connsiteX1" fmla="*/ 1613118 w 1613118"/>
                <a:gd name="connsiteY1" fmla="*/ 1329541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17389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22250 h 3303503"/>
                <a:gd name="connsiteX2" fmla="*/ 991906 w 1613118"/>
                <a:gd name="connsiteY2" fmla="*/ 3303503 h 3303503"/>
                <a:gd name="connsiteX3" fmla="*/ 0 w 1613118"/>
                <a:gd name="connsiteY3" fmla="*/ 3298642 h 3303503"/>
                <a:gd name="connsiteX4" fmla="*/ 1093558 w 1613118"/>
                <a:gd name="connsiteY4" fmla="*/ 0 h 3303503"/>
                <a:gd name="connsiteX0" fmla="*/ 1052822 w 1572382"/>
                <a:gd name="connsiteY0" fmla="*/ 0 h 3303503"/>
                <a:gd name="connsiteX1" fmla="*/ 1572382 w 1572382"/>
                <a:gd name="connsiteY1" fmla="*/ 1322250 h 3303503"/>
                <a:gd name="connsiteX2" fmla="*/ 951170 w 1572382"/>
                <a:gd name="connsiteY2" fmla="*/ 3303503 h 3303503"/>
                <a:gd name="connsiteX3" fmla="*/ 0 w 1572382"/>
                <a:gd name="connsiteY3" fmla="*/ 3303502 h 3303503"/>
                <a:gd name="connsiteX4" fmla="*/ 1052822 w 1572382"/>
                <a:gd name="connsiteY4" fmla="*/ 0 h 3303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382" h="3303503">
                  <a:moveTo>
                    <a:pt x="1052822" y="0"/>
                  </a:moveTo>
                  <a:lnTo>
                    <a:pt x="1572382" y="1322250"/>
                  </a:lnTo>
                  <a:lnTo>
                    <a:pt x="951170" y="3303503"/>
                  </a:lnTo>
                  <a:lnTo>
                    <a:pt x="0" y="3303502"/>
                  </a:lnTo>
                  <a:lnTo>
                    <a:pt x="1052822"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seo Sans 300" panose="02000000000000000000" pitchFamily="50" charset="0"/>
              </a:endParaRPr>
            </a:p>
          </p:txBody>
        </p:sp>
        <p:sp>
          <p:nvSpPr>
            <p:cNvPr id="8" name="Rectangle 7"/>
            <p:cNvSpPr/>
            <p:nvPr userDrawn="1"/>
          </p:nvSpPr>
          <p:spPr>
            <a:xfrm>
              <a:off x="9498849" y="0"/>
              <a:ext cx="1438099" cy="2843213"/>
            </a:xfrm>
            <a:custGeom>
              <a:avLst/>
              <a:gdLst>
                <a:gd name="connsiteX0" fmla="*/ 0 w 923750"/>
                <a:gd name="connsiteY0" fmla="*/ 0 h 2114550"/>
                <a:gd name="connsiteX1" fmla="*/ 923750 w 923750"/>
                <a:gd name="connsiteY1" fmla="*/ 0 h 2114550"/>
                <a:gd name="connsiteX2" fmla="*/ 923750 w 923750"/>
                <a:gd name="connsiteY2" fmla="*/ 2114550 h 2114550"/>
                <a:gd name="connsiteX3" fmla="*/ 0 w 923750"/>
                <a:gd name="connsiteY3" fmla="*/ 2114550 h 2114550"/>
                <a:gd name="connsiteX4" fmla="*/ 0 w 923750"/>
                <a:gd name="connsiteY4" fmla="*/ 0 h 2114550"/>
                <a:gd name="connsiteX0" fmla="*/ 509587 w 1433337"/>
                <a:gd name="connsiteY0" fmla="*/ 0 h 2114550"/>
                <a:gd name="connsiteX1" fmla="*/ 1433337 w 1433337"/>
                <a:gd name="connsiteY1" fmla="*/ 0 h 2114550"/>
                <a:gd name="connsiteX2" fmla="*/ 1433337 w 1433337"/>
                <a:gd name="connsiteY2" fmla="*/ 2114550 h 2114550"/>
                <a:gd name="connsiteX3" fmla="*/ 0 w 1433337"/>
                <a:gd name="connsiteY3" fmla="*/ 1619250 h 2114550"/>
                <a:gd name="connsiteX4" fmla="*/ 509587 w 1433337"/>
                <a:gd name="connsiteY4" fmla="*/ 0 h 2114550"/>
                <a:gd name="connsiteX0" fmla="*/ 509587 w 1433337"/>
                <a:gd name="connsiteY0" fmla="*/ 0 h 2843213"/>
                <a:gd name="connsiteX1" fmla="*/ 1433337 w 1433337"/>
                <a:gd name="connsiteY1" fmla="*/ 0 h 2843213"/>
                <a:gd name="connsiteX2" fmla="*/ 533224 w 1433337"/>
                <a:gd name="connsiteY2" fmla="*/ 2843213 h 2843213"/>
                <a:gd name="connsiteX3" fmla="*/ 0 w 1433337"/>
                <a:gd name="connsiteY3" fmla="*/ 1619250 h 2843213"/>
                <a:gd name="connsiteX4" fmla="*/ 509587 w 1433337"/>
                <a:gd name="connsiteY4" fmla="*/ 0 h 2843213"/>
                <a:gd name="connsiteX0" fmla="*/ 509587 w 1438099"/>
                <a:gd name="connsiteY0" fmla="*/ 0 h 2843213"/>
                <a:gd name="connsiteX1" fmla="*/ 1438099 w 1438099"/>
                <a:gd name="connsiteY1" fmla="*/ 2382 h 2843213"/>
                <a:gd name="connsiteX2" fmla="*/ 533224 w 1438099"/>
                <a:gd name="connsiteY2" fmla="*/ 2843213 h 2843213"/>
                <a:gd name="connsiteX3" fmla="*/ 0 w 1438099"/>
                <a:gd name="connsiteY3" fmla="*/ 1619250 h 2843213"/>
                <a:gd name="connsiteX4" fmla="*/ 509587 w 1438099"/>
                <a:gd name="connsiteY4" fmla="*/ 0 h 2843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099" h="2843213">
                  <a:moveTo>
                    <a:pt x="509587" y="0"/>
                  </a:moveTo>
                  <a:lnTo>
                    <a:pt x="1438099" y="2382"/>
                  </a:lnTo>
                  <a:lnTo>
                    <a:pt x="533224" y="2843213"/>
                  </a:lnTo>
                  <a:lnTo>
                    <a:pt x="0" y="1619250"/>
                  </a:lnTo>
                  <a:lnTo>
                    <a:pt x="509587"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0898" y="47577"/>
            <a:ext cx="2658476" cy="1019224"/>
          </a:xfrm>
          <a:prstGeom prst="rect">
            <a:avLst/>
          </a:prstGeom>
        </p:spPr>
      </p:pic>
      <p:pic>
        <p:nvPicPr>
          <p:cNvPr id="12" name="Picture 11"/>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1462" t="31217" r="10920" b="31979"/>
          <a:stretch/>
        </p:blipFill>
        <p:spPr>
          <a:xfrm>
            <a:off x="450452" y="6174113"/>
            <a:ext cx="1759745" cy="309600"/>
          </a:xfrm>
          <a:prstGeom prst="rect">
            <a:avLst/>
          </a:prstGeom>
        </p:spPr>
      </p:pic>
    </p:spTree>
    <p:extLst>
      <p:ext uri="{BB962C8B-B14F-4D97-AF65-F5344CB8AC3E}">
        <p14:creationId xmlns:p14="http://schemas.microsoft.com/office/powerpoint/2010/main" val="336994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 List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658813" y="1818167"/>
            <a:ext cx="5194118" cy="4116558"/>
          </a:xfrm>
        </p:spPr>
        <p:txBody>
          <a:bodyPr>
            <a:normAutofit/>
          </a:bodyPr>
          <a:lstStyle>
            <a:lvl1pPr marL="266700" indent="-266700">
              <a:lnSpc>
                <a:spcPct val="100000"/>
              </a:lnSpc>
              <a:buFont typeface="Arial" panose="020B0604020202020204" pitchFamily="34" charset="0"/>
              <a:buChar char="•"/>
              <a:defRPr sz="1800">
                <a:solidFill>
                  <a:schemeClr val="tx2"/>
                </a:solidFill>
              </a:defRPr>
            </a:lvl1pPr>
            <a:lvl2pPr marL="742950" indent="-292100">
              <a:buFont typeface="Museo Sans 300" panose="02000000000000000000" pitchFamily="50" charset="0"/>
              <a:buChar char="–"/>
              <a:defRPr sz="1600"/>
            </a:lvl2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8" name="Picture Placeholder 8">
            <a:extLst>
              <a:ext uri="{FF2B5EF4-FFF2-40B4-BE49-F238E27FC236}">
                <a16:creationId xmlns:a16="http://schemas.microsoft.com/office/drawing/2014/main" id="{B2446260-B35A-4A57-A1ED-DBCE03B00702}"/>
              </a:ext>
            </a:extLst>
          </p:cNvPr>
          <p:cNvSpPr>
            <a:spLocks noGrp="1"/>
          </p:cNvSpPr>
          <p:nvPr>
            <p:ph type="pic" sz="quarter" idx="13"/>
          </p:nvPr>
        </p:nvSpPr>
        <p:spPr>
          <a:xfrm>
            <a:off x="6096000" y="0"/>
            <a:ext cx="6096000" cy="6858000"/>
          </a:xfrm>
        </p:spPr>
        <p:txBody>
          <a:bodyPr/>
          <a:lstStyle/>
          <a:p>
            <a:r>
              <a:rPr lang="en-US"/>
              <a:t>Click icon to add picture</a:t>
            </a:r>
            <a:endParaRPr lang="en-GB"/>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79425" y="500127"/>
            <a:ext cx="5616575"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5166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C34D5F99-B03A-42BF-911C-125ACDE0F91B}"/>
              </a:ext>
            </a:extLst>
          </p:cNvPr>
          <p:cNvSpPr>
            <a:spLocks noGrp="1"/>
          </p:cNvSpPr>
          <p:nvPr>
            <p:ph type="pic" sz="quarter" idx="13"/>
          </p:nvPr>
        </p:nvSpPr>
        <p:spPr>
          <a:xfrm>
            <a:off x="6096000" y="0"/>
            <a:ext cx="6095999" cy="6858000"/>
          </a:xfrm>
        </p:spPr>
        <p:txBody>
          <a:bodyPr/>
          <a:lstStyle/>
          <a:p>
            <a:r>
              <a:rPr lang="en-US"/>
              <a:t>Click icon to add picture</a:t>
            </a:r>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79425" y="500127"/>
            <a:ext cx="5616575"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389822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Slim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658813" y="1585299"/>
            <a:ext cx="6736598" cy="4351338"/>
          </a:xfrm>
        </p:spPr>
        <p:txBody>
          <a:bodyPr>
            <a:normAutofit/>
          </a:bodyPr>
          <a:lstStyle>
            <a:lvl1pPr marL="0" indent="0">
              <a:lnSpc>
                <a:spcPct val="100000"/>
              </a:lnSpc>
              <a:buNone/>
              <a:defRPr sz="1800">
                <a:solidFill>
                  <a:schemeClr val="tx2"/>
                </a:solidFill>
              </a:defRPr>
            </a:lvl1pPr>
            <a:lvl2pPr marL="457200" indent="0">
              <a:buNone/>
              <a:defRPr sz="1800"/>
            </a:lvl2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7732294" y="0"/>
            <a:ext cx="4459705" cy="6858000"/>
          </a:xfrm>
        </p:spPr>
        <p:txBody>
          <a:bodyPr/>
          <a:lstStyle/>
          <a:p>
            <a:r>
              <a:rPr lang="en-US"/>
              <a:t>Click icon to add picture</a:t>
            </a:r>
            <a:endParaRPr lang="en-GB"/>
          </a:p>
        </p:txBody>
      </p:sp>
      <p:sp>
        <p:nvSpPr>
          <p:cNvPr id="10" name="Title Placeholder 3">
            <a:extLst>
              <a:ext uri="{FF2B5EF4-FFF2-40B4-BE49-F238E27FC236}">
                <a16:creationId xmlns:a16="http://schemas.microsoft.com/office/drawing/2014/main" id="{D7E05B69-6A16-4A01-A6E1-FB49CFCF5C44}"/>
              </a:ext>
            </a:extLst>
          </p:cNvPr>
          <p:cNvSpPr>
            <a:spLocks noGrp="1"/>
          </p:cNvSpPr>
          <p:nvPr>
            <p:ph type="title"/>
          </p:nvPr>
        </p:nvSpPr>
        <p:spPr>
          <a:xfrm>
            <a:off x="372533" y="347727"/>
            <a:ext cx="7359761" cy="1059197"/>
          </a:xfrm>
          <a:prstGeom prst="rect">
            <a:avLst/>
          </a:prstGeom>
        </p:spPr>
        <p:txBody>
          <a:bodyPr vert="horz" lIns="91440" tIns="45720" rIns="91440" bIns="45720" rtlCol="0" anchor="t" anchorCtr="0">
            <a:norm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36086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lim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7732294" y="0"/>
            <a:ext cx="4459705" cy="6858000"/>
          </a:xfrm>
        </p:spPr>
        <p:txBody>
          <a:bodyPr/>
          <a:lstStyle/>
          <a:p>
            <a:r>
              <a:rPr lang="en-US"/>
              <a:t>Click icon to add picture</a:t>
            </a:r>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79425" y="500127"/>
            <a:ext cx="6431738" cy="906797"/>
          </a:xfrm>
          <a:prstGeom prst="rect">
            <a:avLst/>
          </a:prstGeom>
        </p:spPr>
        <p:txBody>
          <a:bodyPr vert="horz" lIns="91440" tIns="45720" rIns="91440" bIns="45720" rtlCol="0" anchor="t" anchorCtr="0">
            <a:norm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82718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 Bullet List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57F2B3B-7C27-4BFB-9CBC-D6A4E42405C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Text Placeholder 2">
            <a:extLst>
              <a:ext uri="{FF2B5EF4-FFF2-40B4-BE49-F238E27FC236}">
                <a16:creationId xmlns:a16="http://schemas.microsoft.com/office/drawing/2014/main" id="{A67DBC2E-6F20-467C-8D1C-294510DA556A}"/>
              </a:ext>
            </a:extLst>
          </p:cNvPr>
          <p:cNvSpPr>
            <a:spLocks noGrp="1"/>
          </p:cNvSpPr>
          <p:nvPr>
            <p:ph type="body" idx="1"/>
          </p:nvPr>
        </p:nvSpPr>
        <p:spPr>
          <a:xfrm>
            <a:off x="658814" y="1616393"/>
            <a:ext cx="5338762" cy="592137"/>
          </a:xfrm>
        </p:spPr>
        <p:txBody>
          <a:bodyPr anchor="t" anchorCtr="0">
            <a:norm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283F9-9085-4449-A979-345915738C81}"/>
              </a:ext>
            </a:extLst>
          </p:cNvPr>
          <p:cNvSpPr>
            <a:spLocks noGrp="1"/>
          </p:cNvSpPr>
          <p:nvPr>
            <p:ph sz="half" idx="2"/>
          </p:nvPr>
        </p:nvSpPr>
        <p:spPr>
          <a:xfrm>
            <a:off x="658814" y="2197100"/>
            <a:ext cx="5338762" cy="3684588"/>
          </a:xfrm>
        </p:spPr>
        <p:txBody>
          <a:bodyPr>
            <a:normAutofit/>
          </a:bodyPr>
          <a:lstStyle>
            <a:lvl1pPr>
              <a:lnSpc>
                <a:spcPct val="85000"/>
              </a:lnSpc>
              <a:spcAft>
                <a:spcPts val="0"/>
              </a:spcAft>
              <a:defRPr sz="1600"/>
            </a:lvl1pPr>
            <a:lvl2pPr>
              <a:lnSpc>
                <a:spcPct val="85000"/>
              </a:lnSpc>
              <a:spcAft>
                <a:spcPts val="0"/>
              </a:spcAft>
              <a:defRPr sz="1400"/>
            </a:lvl2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8195C06B-9FDF-4606-A73D-BD6CC5667E4C}"/>
              </a:ext>
            </a:extLst>
          </p:cNvPr>
          <p:cNvSpPr>
            <a:spLocks noGrp="1"/>
          </p:cNvSpPr>
          <p:nvPr>
            <p:ph sz="quarter" idx="4"/>
          </p:nvPr>
        </p:nvSpPr>
        <p:spPr>
          <a:xfrm>
            <a:off x="6172200" y="2197100"/>
            <a:ext cx="5338762" cy="3684588"/>
          </a:xfrm>
        </p:spPr>
        <p:txBody>
          <a:bodyPr>
            <a:normAutofit/>
          </a:bodyPr>
          <a:lstStyle>
            <a:lvl1pPr>
              <a:lnSpc>
                <a:spcPct val="85000"/>
              </a:lnSpc>
              <a:defRPr sz="1600"/>
            </a:lvl1pPr>
            <a:lvl2pPr>
              <a:lnSpc>
                <a:spcPct val="85000"/>
              </a:lnSpc>
              <a:defRPr sz="1400"/>
            </a:lvl2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AE4C9227-571B-4E54-B01A-C97FE2BEED33}"/>
              </a:ext>
            </a:extLst>
          </p:cNvPr>
          <p:cNvSpPr>
            <a:spLocks noGrp="1"/>
          </p:cNvSpPr>
          <p:nvPr>
            <p:ph type="ftr" sz="quarter" idx="11"/>
          </p:nvPr>
        </p:nvSpPr>
        <p:spPr/>
        <p:txBody>
          <a:bodyPr/>
          <a:lstStyle/>
          <a:p>
            <a:r>
              <a:rPr lang="en-GB" err="1"/>
              <a:t>Civica</a:t>
            </a:r>
            <a:endParaRPr lang="en-GB"/>
          </a:p>
        </p:txBody>
      </p:sp>
      <p:sp>
        <p:nvSpPr>
          <p:cNvPr id="12" name="Text Placeholder 2">
            <a:extLst>
              <a:ext uri="{FF2B5EF4-FFF2-40B4-BE49-F238E27FC236}">
                <a16:creationId xmlns:a16="http://schemas.microsoft.com/office/drawing/2014/main" id="{21834188-1C78-4D16-91C6-FD5730B72549}"/>
              </a:ext>
            </a:extLst>
          </p:cNvPr>
          <p:cNvSpPr>
            <a:spLocks noGrp="1"/>
          </p:cNvSpPr>
          <p:nvPr>
            <p:ph type="body" idx="13"/>
          </p:nvPr>
        </p:nvSpPr>
        <p:spPr>
          <a:xfrm>
            <a:off x="6172200" y="1616393"/>
            <a:ext cx="5338762" cy="592137"/>
          </a:xfrm>
        </p:spPr>
        <p:txBody>
          <a:bodyPr anchor="t" anchorCtr="0">
            <a:norm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79426" y="500063"/>
            <a:ext cx="11031536" cy="906861"/>
          </a:xfrm>
        </p:spPr>
        <p:txBody>
          <a:bodyPr>
            <a:norm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45838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41664C-B11E-440D-94EE-14FCD824AD28}"/>
              </a:ext>
            </a:extLst>
          </p:cNvPr>
          <p:cNvSpPr>
            <a:spLocks noGrp="1"/>
          </p:cNvSpPr>
          <p:nvPr>
            <p:ph type="sldNum" sz="quarter" idx="12"/>
          </p:nvPr>
        </p:nvSpPr>
        <p:spPr/>
        <p:txBody>
          <a:bodyPr/>
          <a:lstStyle>
            <a:lvl1pPr>
              <a:defRPr>
                <a:solidFill>
                  <a:schemeClr val="accent1"/>
                </a:solidFill>
              </a:defRPr>
            </a:lvl1pPr>
          </a:lstStyle>
          <a:p>
            <a:fld id="{F9F8FC53-431B-40BC-B462-8EDBBC097738}" type="slidenum">
              <a:rPr lang="en-GB" smtClean="0"/>
              <a:pPr/>
              <a:t>‹#›</a:t>
            </a:fld>
            <a:endParaRPr lang="en-GB"/>
          </a:p>
        </p:txBody>
      </p:sp>
      <p:sp>
        <p:nvSpPr>
          <p:cNvPr id="4" name="Footer Placeholder 3">
            <a:extLst>
              <a:ext uri="{FF2B5EF4-FFF2-40B4-BE49-F238E27FC236}">
                <a16:creationId xmlns:a16="http://schemas.microsoft.com/office/drawing/2014/main" id="{3C3FBF19-E535-4C62-BE4E-9384DB125212}"/>
              </a:ext>
            </a:extLst>
          </p:cNvPr>
          <p:cNvSpPr>
            <a:spLocks noGrp="1"/>
          </p:cNvSpPr>
          <p:nvPr>
            <p:ph type="ftr" sz="quarter" idx="11"/>
          </p:nvPr>
        </p:nvSpPr>
        <p:spPr/>
        <p:txBody>
          <a:bodyPr/>
          <a:lstStyle>
            <a:lvl1pPr>
              <a:defRPr>
                <a:solidFill>
                  <a:schemeClr val="accent1"/>
                </a:solidFill>
              </a:defRPr>
            </a:lvl1pPr>
          </a:lstStyle>
          <a:p>
            <a:r>
              <a:rPr lang="en-GB" err="1"/>
              <a:t>Civica</a:t>
            </a:r>
            <a:endParaRPr lang="en-GB"/>
          </a:p>
        </p:txBody>
      </p:sp>
      <p:sp>
        <p:nvSpPr>
          <p:cNvPr id="6"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028325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Teal &amp;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48D3-E4A8-4BF0-91B2-42C385273234}"/>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seo Sans 300" panose="02000000000000000000" pitchFamily="50" charset="0"/>
            </a:endParaRPr>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lvl1pPr>
              <a:defRPr>
                <a:solidFill>
                  <a:schemeClr val="accent1"/>
                </a:solidFill>
              </a:defRPr>
            </a:lvl1pPr>
          </a:lstStyle>
          <a:p>
            <a:fld id="{F9F8FC53-431B-40BC-B462-8EDBBC097738}" type="slidenum">
              <a:rPr lang="en-GB" smtClean="0"/>
              <a:pPr/>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lvl1pPr>
              <a:defRPr>
                <a:solidFill>
                  <a:schemeClr val="accent1"/>
                </a:solidFill>
              </a:defRPr>
            </a:lvl1pPr>
          </a:lstStyle>
          <a:p>
            <a:r>
              <a:rPr lang="en-GB" err="1"/>
              <a:t>Civica</a:t>
            </a:r>
            <a:endParaRPr lang="en-GB"/>
          </a:p>
        </p:txBody>
      </p:sp>
      <p:sp>
        <p:nvSpPr>
          <p:cNvPr id="9"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79425" y="500127"/>
            <a:ext cx="5616575"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89873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48D3-E4A8-4BF0-91B2-42C385273234}"/>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seo Sans 300" panose="02000000000000000000" pitchFamily="50" charset="0"/>
            </a:endParaRPr>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lvl1pPr>
              <a:defRPr>
                <a:solidFill>
                  <a:schemeClr val="bg1"/>
                </a:solidFill>
              </a:defRPr>
            </a:lvl1pPr>
          </a:lstStyle>
          <a:p>
            <a:fld id="{F9F8FC53-431B-40BC-B462-8EDBBC097738}" type="slidenum">
              <a:rPr lang="en-GB" smtClean="0"/>
              <a:pPr/>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lvl1pPr>
              <a:defRPr>
                <a:solidFill>
                  <a:schemeClr val="bg1"/>
                </a:solidFill>
              </a:defRPr>
            </a:lvl1pPr>
          </a:lstStyle>
          <a:p>
            <a:r>
              <a:rPr lang="en-GB"/>
              <a:t>Civica</a:t>
            </a:r>
          </a:p>
        </p:txBody>
      </p:sp>
      <p:sp>
        <p:nvSpPr>
          <p:cNvPr id="9"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solidFill>
                  <a:schemeClr val="bg2"/>
                </a:solidFill>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4200087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Picture with 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0" y="0"/>
            <a:ext cx="12191999" cy="6858000"/>
          </a:xfrm>
        </p:spPr>
        <p:txBody>
          <a:bodyPr/>
          <a:lstStyle/>
          <a:p>
            <a:r>
              <a:rPr lang="en-US"/>
              <a:t>Click icon to add picture</a:t>
            </a:r>
            <a:endParaRPr lang="en-GB"/>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8"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827575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White and Pink">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742949" y="2212883"/>
            <a:ext cx="10878185" cy="914400"/>
          </a:xfrm>
        </p:spPr>
        <p:txBody>
          <a:bodyPr>
            <a:noAutofit/>
          </a:bodyPr>
          <a:lstStyle>
            <a:lvl1pPr marL="0" indent="0">
              <a:lnSpc>
                <a:spcPct val="100000"/>
              </a:lnSpc>
              <a:buNone/>
              <a:defRPr sz="5400">
                <a:solidFill>
                  <a:schemeClr val="accent1"/>
                </a:solidFill>
                <a:latin typeface="Museo Sans 100" panose="02000000000000000000" pitchFamily="50" charset="0"/>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875621" y="6356350"/>
            <a:ext cx="861739" cy="365125"/>
          </a:xfrm>
          <a:prstGeom prst="rect">
            <a:avLst/>
          </a:prstGeom>
        </p:spPr>
        <p:txBody>
          <a:bodyPr vert="horz" lIns="91440" tIns="45720" rIns="91440" bIns="45720" rtlCol="0" anchor="ctr"/>
          <a:lstStyle>
            <a:lvl1pPr algn="l">
              <a:defRPr sz="1200">
                <a:solidFill>
                  <a:schemeClr val="accent1"/>
                </a:solidFill>
              </a:defRPr>
            </a:lvl1pPr>
          </a:lstStyle>
          <a:p>
            <a:r>
              <a:rPr lang="en-GB" err="1"/>
              <a:t>Civica</a:t>
            </a:r>
            <a:endParaRPr lang="en-GB"/>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479425" y="6356350"/>
            <a:ext cx="570899" cy="365125"/>
          </a:xfrm>
          <a:prstGeom prst="rect">
            <a:avLst/>
          </a:prstGeom>
        </p:spPr>
        <p:txBody>
          <a:bodyPr vert="horz" lIns="91440" tIns="45720" rIns="91440" bIns="45720" rtlCol="0" anchor="ctr"/>
          <a:lstStyle>
            <a:lvl1pPr algn="l">
              <a:defRPr sz="1200">
                <a:solidFill>
                  <a:schemeClr val="accent1"/>
                </a:solidFill>
              </a:defRPr>
            </a:lvl1pPr>
          </a:lstStyle>
          <a:p>
            <a:fld id="{F9F8FC53-431B-40BC-B462-8EDBBC097738}" type="slidenum">
              <a:rPr lang="en-GB" smtClean="0"/>
              <a:pPr/>
              <a:t>‹#›</a:t>
            </a:fld>
            <a:endParaRPr lang="en-GB"/>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grpSp>
        <p:nvGrpSpPr>
          <p:cNvPr id="5" name="Group 4"/>
          <p:cNvGrpSpPr/>
          <p:nvPr userDrawn="1"/>
        </p:nvGrpSpPr>
        <p:grpSpPr>
          <a:xfrm>
            <a:off x="10758615" y="5381414"/>
            <a:ext cx="972248" cy="972248"/>
            <a:chOff x="10758615" y="5381414"/>
            <a:chExt cx="972248" cy="972248"/>
          </a:xfrm>
        </p:grpSpPr>
        <p:sp>
          <p:nvSpPr>
            <p:cNvPr id="17" name="Rectangle 16">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Museo Sans 300" panose="02000000000000000000" pitchFamily="50" charset="0"/>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8436" y="2260730"/>
            <a:ext cx="215496" cy="756000"/>
          </a:xfrm>
          <a:prstGeom prst="rect">
            <a:avLst/>
          </a:prstGeom>
        </p:spPr>
      </p:pic>
    </p:spTree>
    <p:extLst>
      <p:ext uri="{BB962C8B-B14F-4D97-AF65-F5344CB8AC3E}">
        <p14:creationId xmlns:p14="http://schemas.microsoft.com/office/powerpoint/2010/main" val="284756079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Teal #2">
    <p:bg>
      <p:bgPr>
        <a:solidFill>
          <a:schemeClr val="accent1"/>
        </a:solidFill>
        <a:effectLst/>
      </p:bgPr>
    </p:bg>
    <p:spTree>
      <p:nvGrpSpPr>
        <p:cNvPr id="1" name=""/>
        <p:cNvGrpSpPr/>
        <p:nvPr/>
      </p:nvGrpSpPr>
      <p:grpSpPr>
        <a:xfrm>
          <a:off x="0" y="0"/>
          <a:ext cx="0" cy="0"/>
          <a:chOff x="0" y="0"/>
          <a:chExt cx="0" cy="0"/>
        </a:xfrm>
      </p:grpSpPr>
      <p:sp>
        <p:nvSpPr>
          <p:cNvPr id="14" name="Graphic 7">
            <a:extLst>
              <a:ext uri="{FF2B5EF4-FFF2-40B4-BE49-F238E27FC236}">
                <a16:creationId xmlns:a16="http://schemas.microsoft.com/office/drawing/2014/main" id="{A06B7A5B-8D20-4941-93A1-0ED63D315A1C}"/>
              </a:ext>
            </a:extLst>
          </p:cNvPr>
          <p:cNvSpPr/>
          <p:nvPr/>
        </p:nvSpPr>
        <p:spPr>
          <a:xfrm>
            <a:off x="7689229" y="1248"/>
            <a:ext cx="1276264" cy="6865406"/>
          </a:xfrm>
          <a:custGeom>
            <a:avLst/>
            <a:gdLst>
              <a:gd name="connsiteX0" fmla="*/ 48369 w 1276264"/>
              <a:gd name="connsiteY0" fmla="*/ 5724346 h 6865406"/>
              <a:gd name="connsiteX1" fmla="*/ 1237798 w 1276264"/>
              <a:gd name="connsiteY1" fmla="*/ 5724346 h 6865406"/>
              <a:gd name="connsiteX2" fmla="*/ 1237798 w 1276264"/>
              <a:gd name="connsiteY2" fmla="*/ 6865406 h 6865406"/>
              <a:gd name="connsiteX3" fmla="*/ 48369 w 1276264"/>
              <a:gd name="connsiteY3" fmla="*/ 6865406 h 6865406"/>
              <a:gd name="connsiteX4" fmla="*/ 48369 w 1276264"/>
              <a:gd name="connsiteY4" fmla="*/ 5724346 h 6865406"/>
              <a:gd name="connsiteX5" fmla="*/ 0 w 1276264"/>
              <a:gd name="connsiteY5" fmla="*/ 0 h 6865406"/>
              <a:gd name="connsiteX6" fmla="*/ 1276265 w 1276264"/>
              <a:gd name="connsiteY6" fmla="*/ 0 h 6865406"/>
              <a:gd name="connsiteX7" fmla="*/ 1179526 w 1276264"/>
              <a:gd name="connsiteY7" fmla="*/ 4883024 h 6865406"/>
              <a:gd name="connsiteX8" fmla="*/ 106260 w 1276264"/>
              <a:gd name="connsiteY8" fmla="*/ 4883024 h 6865406"/>
              <a:gd name="connsiteX9" fmla="*/ 0 w 1276264"/>
              <a:gd name="connsiteY9" fmla="*/ 0 h 686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264" h="6865406">
                <a:moveTo>
                  <a:pt x="48369" y="5724346"/>
                </a:moveTo>
                <a:lnTo>
                  <a:pt x="1237798" y="5724346"/>
                </a:lnTo>
                <a:lnTo>
                  <a:pt x="1237798" y="6865406"/>
                </a:lnTo>
                <a:lnTo>
                  <a:pt x="48369" y="6865406"/>
                </a:lnTo>
                <a:lnTo>
                  <a:pt x="48369" y="5724346"/>
                </a:lnTo>
                <a:close/>
                <a:moveTo>
                  <a:pt x="0" y="0"/>
                </a:moveTo>
                <a:lnTo>
                  <a:pt x="1276265" y="0"/>
                </a:lnTo>
                <a:lnTo>
                  <a:pt x="1179526" y="4883024"/>
                </a:lnTo>
                <a:lnTo>
                  <a:pt x="106260" y="4883024"/>
                </a:lnTo>
                <a:lnTo>
                  <a:pt x="0" y="0"/>
                </a:lnTo>
                <a:close/>
              </a:path>
            </a:pathLst>
          </a:custGeom>
          <a:solidFill>
            <a:srgbClr val="FFFFFF"/>
          </a:solidFill>
          <a:ln w="37820" cap="flat">
            <a:noFill/>
            <a:prstDash val="solid"/>
            <a:miter/>
          </a:ln>
        </p:spPr>
        <p:txBody>
          <a:bodyPr rtlCol="0" anchor="ctr"/>
          <a:lstStyle/>
          <a:p>
            <a:endParaRPr lang="en-GB">
              <a:latin typeface="Museo Sans 300" panose="02000000000000000000" pitchFamily="50" charset="0"/>
            </a:endParaRPr>
          </a:p>
        </p:txBody>
      </p:sp>
      <p:pic>
        <p:nvPicPr>
          <p:cNvPr id="4" name="Graphic 3">
            <a:extLst>
              <a:ext uri="{FF2B5EF4-FFF2-40B4-BE49-F238E27FC236}">
                <a16:creationId xmlns:a16="http://schemas.microsoft.com/office/drawing/2014/main" id="{B61E1ED8-8905-4F9E-9CB5-E21A56704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71142" y="1994647"/>
            <a:ext cx="5318640" cy="3302706"/>
          </a:xfrm>
          <a:prstGeom prst="rect">
            <a:avLst/>
          </a:prstGeom>
        </p:spPr>
      </p:pic>
      <p:pic>
        <p:nvPicPr>
          <p:cNvPr id="18" name="Graphic 17">
            <a:extLst>
              <a:ext uri="{FF2B5EF4-FFF2-40B4-BE49-F238E27FC236}">
                <a16:creationId xmlns:a16="http://schemas.microsoft.com/office/drawing/2014/main" id="{34D1F9FC-34FD-44E1-8B17-05A27EFFBC9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9078" b="55339"/>
          <a:stretch/>
        </p:blipFill>
        <p:spPr>
          <a:xfrm>
            <a:off x="7680814" y="1994647"/>
            <a:ext cx="1294927" cy="1068313"/>
          </a:xfrm>
          <a:prstGeom prst="rect">
            <a:avLst/>
          </a:prstGeom>
        </p:spPr>
      </p:pic>
      <p:pic>
        <p:nvPicPr>
          <p:cNvPr id="20" name="Graphic 19">
            <a:extLst>
              <a:ext uri="{FF2B5EF4-FFF2-40B4-BE49-F238E27FC236}">
                <a16:creationId xmlns:a16="http://schemas.microsoft.com/office/drawing/2014/main" id="{E30092B0-3ED1-4C7B-9CE9-0E09B99F0272}"/>
              </a:ext>
            </a:extLst>
          </p:cNvPr>
          <p:cNvPicPr>
            <a:picLocks noChangeAspect="1"/>
          </p:cNvPicPr>
          <p:nvPr userDrawn="1"/>
        </p:nvPicPr>
        <p:blipFill rotWithShape="1">
          <a:blip r:embed="rId6"/>
          <a:srcRect/>
          <a:stretch/>
        </p:blipFill>
        <p:spPr>
          <a:xfrm>
            <a:off x="7678009" y="4226996"/>
            <a:ext cx="1294927" cy="886351"/>
          </a:xfrm>
          <a:prstGeom prst="rect">
            <a:avLst/>
          </a:prstGeom>
        </p:spPr>
      </p:pic>
      <p:sp>
        <p:nvSpPr>
          <p:cNvPr id="25" name="Text Placeholder 15">
            <a:extLst>
              <a:ext uri="{FF2B5EF4-FFF2-40B4-BE49-F238E27FC236}">
                <a16:creationId xmlns:a16="http://schemas.microsoft.com/office/drawing/2014/main" id="{43EC4B51-5D14-4AE2-B7AF-FFB26A4700CF}"/>
              </a:ext>
            </a:extLst>
          </p:cNvPr>
          <p:cNvSpPr>
            <a:spLocks noGrp="1"/>
          </p:cNvSpPr>
          <p:nvPr>
            <p:ph type="body" sz="quarter" idx="10"/>
          </p:nvPr>
        </p:nvSpPr>
        <p:spPr>
          <a:xfrm>
            <a:off x="364123" y="2046102"/>
            <a:ext cx="5731877" cy="1095561"/>
          </a:xfrm>
        </p:spPr>
        <p:txBody>
          <a:bodyPr>
            <a:noAutofit/>
          </a:bodyPr>
          <a:lstStyle>
            <a:lvl1pPr marL="0" indent="0">
              <a:buNone/>
              <a:defRPr sz="6200">
                <a:solidFill>
                  <a:schemeClr val="bg1"/>
                </a:solidFill>
                <a:latin typeface="Museo Sans 100" panose="02000000000000000000" pitchFamily="50" charset="0"/>
              </a:defRPr>
            </a:lvl1pPr>
          </a:lstStyle>
          <a:p>
            <a:pPr lvl="0"/>
            <a:r>
              <a:rPr lang="en-US"/>
              <a:t>Click to edit Master text styles</a:t>
            </a:r>
          </a:p>
        </p:txBody>
      </p:sp>
      <p:sp>
        <p:nvSpPr>
          <p:cNvPr id="26" name="Text Placeholder 18">
            <a:extLst>
              <a:ext uri="{FF2B5EF4-FFF2-40B4-BE49-F238E27FC236}">
                <a16:creationId xmlns:a16="http://schemas.microsoft.com/office/drawing/2014/main" id="{D8EEB84C-2D17-4A91-AAC9-6542FC1F6CC1}"/>
              </a:ext>
            </a:extLst>
          </p:cNvPr>
          <p:cNvSpPr>
            <a:spLocks noGrp="1"/>
          </p:cNvSpPr>
          <p:nvPr>
            <p:ph type="body" sz="quarter" idx="11"/>
          </p:nvPr>
        </p:nvSpPr>
        <p:spPr>
          <a:xfrm>
            <a:off x="379448" y="4456052"/>
            <a:ext cx="5731877" cy="657295"/>
          </a:xfrm>
        </p:spPr>
        <p:txBody>
          <a:bodyPr>
            <a:normAutofit/>
          </a:bodyPr>
          <a:lstStyle>
            <a:lvl1pPr marL="0" indent="0">
              <a:buNone/>
              <a:defRPr sz="1800">
                <a:solidFill>
                  <a:schemeClr val="bg1"/>
                </a:solidFill>
              </a:defRPr>
            </a:lvl1pPr>
          </a:lstStyle>
          <a:p>
            <a:pPr lvl="0"/>
            <a:r>
              <a:rPr lang="en-US"/>
              <a:t>Click to edit Master text styles</a:t>
            </a:r>
          </a:p>
        </p:txBody>
      </p:sp>
      <p:pic>
        <p:nvPicPr>
          <p:cNvPr id="10"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0898" y="47577"/>
            <a:ext cx="2658476" cy="1019224"/>
          </a:xfrm>
          <a:prstGeom prst="rect">
            <a:avLst/>
          </a:prstGeom>
        </p:spPr>
      </p:pic>
      <p:pic>
        <p:nvPicPr>
          <p:cNvPr id="11" name="Picture 10"/>
          <p:cNvPicPr>
            <a:picLocks noChangeAspect="1"/>
          </p:cNvPicPr>
          <p:nvPr userDrawn="1"/>
        </p:nvPicPr>
        <p:blipFill rotWithShape="1">
          <a:blip r:embed="rId9" cstate="hqprint">
            <a:extLst>
              <a:ext uri="{28A0092B-C50C-407E-A947-70E740481C1C}">
                <a14:useLocalDpi xmlns:a14="http://schemas.microsoft.com/office/drawing/2010/main" val="0"/>
              </a:ext>
            </a:extLst>
          </a:blip>
          <a:srcRect l="11462" t="31217" r="10920" b="31979"/>
          <a:stretch/>
        </p:blipFill>
        <p:spPr>
          <a:xfrm>
            <a:off x="450452" y="6174113"/>
            <a:ext cx="1759745" cy="309600"/>
          </a:xfrm>
          <a:prstGeom prst="rect">
            <a:avLst/>
          </a:prstGeom>
        </p:spPr>
      </p:pic>
    </p:spTree>
    <p:extLst>
      <p:ext uri="{BB962C8B-B14F-4D97-AF65-F5344CB8AC3E}">
        <p14:creationId xmlns:p14="http://schemas.microsoft.com/office/powerpoint/2010/main" val="304724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White and Purpl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742949" y="2212883"/>
            <a:ext cx="10878185" cy="914400"/>
          </a:xfrm>
        </p:spPr>
        <p:txBody>
          <a:bodyPr>
            <a:noAutofit/>
          </a:bodyPr>
          <a:lstStyle>
            <a:lvl1pPr marL="0" indent="0">
              <a:lnSpc>
                <a:spcPct val="100000"/>
              </a:lnSpc>
              <a:buNone/>
              <a:defRPr sz="5400">
                <a:solidFill>
                  <a:schemeClr val="accent1"/>
                </a:solidFill>
                <a:latin typeface="Museo Sans 100" panose="02000000000000000000" pitchFamily="50" charset="0"/>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875621" y="6356350"/>
            <a:ext cx="861739" cy="365125"/>
          </a:xfrm>
          <a:prstGeom prst="rect">
            <a:avLst/>
          </a:prstGeom>
        </p:spPr>
        <p:txBody>
          <a:bodyPr vert="horz" lIns="91440" tIns="45720" rIns="91440" bIns="45720" rtlCol="0" anchor="ctr"/>
          <a:lstStyle>
            <a:lvl1pPr algn="l">
              <a:defRPr sz="1200">
                <a:solidFill>
                  <a:schemeClr val="accent1"/>
                </a:solidFill>
              </a:defRPr>
            </a:lvl1pPr>
          </a:lstStyle>
          <a:p>
            <a:r>
              <a:rPr lang="en-GB" err="1"/>
              <a:t>Civica</a:t>
            </a:r>
            <a:endParaRPr lang="en-GB"/>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479425" y="6356350"/>
            <a:ext cx="570899" cy="365125"/>
          </a:xfrm>
          <a:prstGeom prst="rect">
            <a:avLst/>
          </a:prstGeom>
        </p:spPr>
        <p:txBody>
          <a:bodyPr vert="horz" lIns="91440" tIns="45720" rIns="91440" bIns="45720" rtlCol="0" anchor="ctr"/>
          <a:lstStyle>
            <a:lvl1pPr algn="l">
              <a:defRPr sz="1200">
                <a:solidFill>
                  <a:schemeClr val="accent1"/>
                </a:solidFill>
              </a:defRPr>
            </a:lvl1pPr>
          </a:lstStyle>
          <a:p>
            <a:fld id="{F9F8FC53-431B-40BC-B462-8EDBBC097738}" type="slidenum">
              <a:rPr lang="en-GB" smtClean="0"/>
              <a:pPr/>
              <a:t>‹#›</a:t>
            </a:fld>
            <a:endParaRPr lang="en-GB"/>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grpSp>
        <p:nvGrpSpPr>
          <p:cNvPr id="21" name="Group 20"/>
          <p:cNvGrpSpPr/>
          <p:nvPr userDrawn="1"/>
        </p:nvGrpSpPr>
        <p:grpSpPr>
          <a:xfrm>
            <a:off x="10758615" y="5381414"/>
            <a:ext cx="972248" cy="972248"/>
            <a:chOff x="10758615" y="5381414"/>
            <a:chExt cx="972248" cy="972248"/>
          </a:xfrm>
        </p:grpSpPr>
        <p:sp>
          <p:nvSpPr>
            <p:cNvPr id="22" name="Rectangle 21">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Museo Sans 300" panose="02000000000000000000" pitchFamily="50" charset="0"/>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25" name="Picture 2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7200" y="2260800"/>
            <a:ext cx="215495" cy="756000"/>
          </a:xfrm>
          <a:prstGeom prst="rect">
            <a:avLst/>
          </a:prstGeom>
        </p:spPr>
      </p:pic>
    </p:spTree>
    <p:extLst>
      <p:ext uri="{BB962C8B-B14F-4D97-AF65-F5344CB8AC3E}">
        <p14:creationId xmlns:p14="http://schemas.microsoft.com/office/powerpoint/2010/main" val="89422276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White and Orang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742949" y="2212883"/>
            <a:ext cx="10878185" cy="914400"/>
          </a:xfrm>
        </p:spPr>
        <p:txBody>
          <a:bodyPr>
            <a:noAutofit/>
          </a:bodyPr>
          <a:lstStyle>
            <a:lvl1pPr marL="0" indent="0">
              <a:lnSpc>
                <a:spcPct val="100000"/>
              </a:lnSpc>
              <a:buNone/>
              <a:defRPr sz="5400">
                <a:solidFill>
                  <a:schemeClr val="accent1"/>
                </a:solidFill>
                <a:latin typeface="Museo Sans 100" panose="02000000000000000000" pitchFamily="50" charset="0"/>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875621" y="6356350"/>
            <a:ext cx="861739" cy="365125"/>
          </a:xfrm>
          <a:prstGeom prst="rect">
            <a:avLst/>
          </a:prstGeom>
        </p:spPr>
        <p:txBody>
          <a:bodyPr vert="horz" lIns="91440" tIns="45720" rIns="91440" bIns="45720" rtlCol="0" anchor="ctr"/>
          <a:lstStyle>
            <a:lvl1pPr algn="l">
              <a:defRPr sz="1200">
                <a:solidFill>
                  <a:schemeClr val="accent1"/>
                </a:solidFill>
              </a:defRPr>
            </a:lvl1pPr>
          </a:lstStyle>
          <a:p>
            <a:r>
              <a:rPr lang="en-GB" err="1"/>
              <a:t>Civica</a:t>
            </a:r>
            <a:endParaRPr lang="en-GB"/>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479425" y="6356350"/>
            <a:ext cx="570899" cy="365125"/>
          </a:xfrm>
          <a:prstGeom prst="rect">
            <a:avLst/>
          </a:prstGeom>
        </p:spPr>
        <p:txBody>
          <a:bodyPr vert="horz" lIns="91440" tIns="45720" rIns="91440" bIns="45720" rtlCol="0" anchor="ctr"/>
          <a:lstStyle>
            <a:lvl1pPr algn="l">
              <a:defRPr sz="1200">
                <a:solidFill>
                  <a:schemeClr val="accent1"/>
                </a:solidFill>
              </a:defRPr>
            </a:lvl1pPr>
          </a:lstStyle>
          <a:p>
            <a:fld id="{F9F8FC53-431B-40BC-B462-8EDBBC097738}" type="slidenum">
              <a:rPr lang="en-GB" smtClean="0"/>
              <a:pPr/>
              <a:t>‹#›</a:t>
            </a:fld>
            <a:endParaRPr lang="en-GB"/>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grpSp>
        <p:nvGrpSpPr>
          <p:cNvPr id="21" name="Group 20"/>
          <p:cNvGrpSpPr/>
          <p:nvPr userDrawn="1"/>
        </p:nvGrpSpPr>
        <p:grpSpPr>
          <a:xfrm>
            <a:off x="10758615" y="5381414"/>
            <a:ext cx="972248" cy="972248"/>
            <a:chOff x="10758615" y="5381414"/>
            <a:chExt cx="972248" cy="972248"/>
          </a:xfrm>
        </p:grpSpPr>
        <p:sp>
          <p:nvSpPr>
            <p:cNvPr id="22" name="Rectangle 21">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Museo Sans 300" panose="02000000000000000000" pitchFamily="50" charset="0"/>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7200" y="2260800"/>
            <a:ext cx="215495" cy="756000"/>
          </a:xfrm>
          <a:prstGeom prst="rect">
            <a:avLst/>
          </a:prstGeom>
        </p:spPr>
      </p:pic>
    </p:spTree>
    <p:extLst>
      <p:ext uri="{BB962C8B-B14F-4D97-AF65-F5344CB8AC3E}">
        <p14:creationId xmlns:p14="http://schemas.microsoft.com/office/powerpoint/2010/main" val="392205181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Teal and White">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742949" y="2212974"/>
            <a:ext cx="10969626" cy="914400"/>
          </a:xfrm>
        </p:spPr>
        <p:txBody>
          <a:bodyPr>
            <a:noAutofit/>
          </a:bodyPr>
          <a:lstStyle>
            <a:lvl1pPr marL="0" indent="0">
              <a:buNone/>
              <a:defRPr sz="6200">
                <a:solidFill>
                  <a:schemeClr val="bg1"/>
                </a:solidFill>
                <a:latin typeface="Museo Sans 100" panose="02000000000000000000" pitchFamily="50" charset="0"/>
              </a:defRPr>
            </a:lvl1pPr>
          </a:lstStyle>
          <a:p>
            <a:pPr lvl="0"/>
            <a:r>
              <a:rPr lang="en-US"/>
              <a:t>Click to edit Master text styles</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772968" y="3319592"/>
            <a:ext cx="7139802" cy="914400"/>
          </a:xfrm>
        </p:spPr>
        <p:txBody>
          <a:bodyPr>
            <a:normAutofit/>
          </a:bodyPr>
          <a:lstStyle>
            <a:lvl1pPr marL="0" indent="0">
              <a:buNone/>
              <a:defRPr sz="1800">
                <a:solidFill>
                  <a:schemeClr val="bg1"/>
                </a:solidFill>
              </a:defRPr>
            </a:lvl1pPr>
          </a:lstStyle>
          <a:p>
            <a:pPr lvl="0"/>
            <a:r>
              <a:rPr lang="en-US"/>
              <a:t>Click to edit Master text styles</a:t>
            </a:r>
          </a:p>
        </p:txBody>
      </p:sp>
      <p:sp>
        <p:nvSpPr>
          <p:cNvPr id="26" name="Rectangle 25">
            <a:extLst>
              <a:ext uri="{FF2B5EF4-FFF2-40B4-BE49-F238E27FC236}">
                <a16:creationId xmlns:a16="http://schemas.microsoft.com/office/drawing/2014/main" id="{07B189E3-26B6-4F27-9A83-3868AFBE8F69}"/>
              </a:ext>
            </a:extLst>
          </p:cNvPr>
          <p:cNvSpPr/>
          <p:nvPr/>
        </p:nvSpPr>
        <p:spPr>
          <a:xfrm>
            <a:off x="10758615" y="5381414"/>
            <a:ext cx="972248" cy="97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seo Sans 300" panose="02000000000000000000" pitchFamily="50" charset="0"/>
            </a:endParaRPr>
          </a:p>
        </p:txBody>
      </p:sp>
      <p:sp>
        <p:nvSpPr>
          <p:cNvPr id="30" name="Footer Placeholder 4">
            <a:extLst>
              <a:ext uri="{FF2B5EF4-FFF2-40B4-BE49-F238E27FC236}">
                <a16:creationId xmlns:a16="http://schemas.microsoft.com/office/drawing/2014/main" id="{08A1CFD1-6F44-4EEE-ABF7-7B9065ECECA8}"/>
              </a:ext>
            </a:extLst>
          </p:cNvPr>
          <p:cNvSpPr>
            <a:spLocks noGrp="1"/>
          </p:cNvSpPr>
          <p:nvPr>
            <p:ph type="ftr" sz="quarter" idx="3"/>
          </p:nvPr>
        </p:nvSpPr>
        <p:spPr>
          <a:xfrm>
            <a:off x="875621" y="6356350"/>
            <a:ext cx="861739" cy="365125"/>
          </a:xfrm>
          <a:prstGeom prst="rect">
            <a:avLst/>
          </a:prstGeom>
        </p:spPr>
        <p:txBody>
          <a:bodyPr vert="horz" lIns="91440" tIns="45720" rIns="91440" bIns="45720" rtlCol="0" anchor="ctr"/>
          <a:lstStyle>
            <a:lvl1pPr algn="l">
              <a:defRPr sz="1200">
                <a:solidFill>
                  <a:schemeClr val="bg1"/>
                </a:solidFill>
              </a:defRPr>
            </a:lvl1pPr>
          </a:lstStyle>
          <a:p>
            <a:r>
              <a:rPr lang="en-GB"/>
              <a:t>Civica</a:t>
            </a:r>
          </a:p>
        </p:txBody>
      </p:sp>
      <p:sp>
        <p:nvSpPr>
          <p:cNvPr id="31" name="Slide Number Placeholder 5">
            <a:extLst>
              <a:ext uri="{FF2B5EF4-FFF2-40B4-BE49-F238E27FC236}">
                <a16:creationId xmlns:a16="http://schemas.microsoft.com/office/drawing/2014/main" id="{EDFEA9F1-ECCF-496B-B3E6-5E54E9045E3F}"/>
              </a:ext>
            </a:extLst>
          </p:cNvPr>
          <p:cNvSpPr>
            <a:spLocks noGrp="1"/>
          </p:cNvSpPr>
          <p:nvPr>
            <p:ph type="sldNum" sz="quarter" idx="4"/>
          </p:nvPr>
        </p:nvSpPr>
        <p:spPr>
          <a:xfrm>
            <a:off x="479425" y="6356350"/>
            <a:ext cx="570899" cy="365125"/>
          </a:xfrm>
          <a:prstGeom prst="rect">
            <a:avLst/>
          </a:prstGeom>
        </p:spPr>
        <p:txBody>
          <a:bodyPr vert="horz" lIns="91440" tIns="45720" rIns="91440" bIns="45720" rtlCol="0" anchor="ctr"/>
          <a:lstStyle>
            <a:lvl1pPr algn="l">
              <a:defRPr sz="1200">
                <a:solidFill>
                  <a:schemeClr val="bg1"/>
                </a:solidFill>
              </a:defRPr>
            </a:lvl1pPr>
          </a:lstStyle>
          <a:p>
            <a:fld id="{F9F8FC53-431B-40BC-B462-8EDBBC097738}" type="slidenum">
              <a:rPr lang="en-GB" smtClean="0"/>
              <a:pPr/>
              <a:t>‹#›</a:t>
            </a:fld>
            <a:endParaRPr lang="en-GB"/>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83380" y="5482711"/>
            <a:ext cx="214360" cy="755530"/>
          </a:xfrm>
          <a:prstGeom prst="rect">
            <a:avLst/>
          </a:prstGeom>
        </p:spPr>
      </p:pic>
      <p:pic>
        <p:nvPicPr>
          <p:cNvPr id="15" name="Picture 1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0800000">
            <a:off x="454015" y="2254217"/>
            <a:ext cx="214493" cy="756000"/>
          </a:xfrm>
          <a:prstGeom prst="rect">
            <a:avLst/>
          </a:prstGeom>
        </p:spPr>
      </p:pic>
      <p:pic>
        <p:nvPicPr>
          <p:cNvPr id="11"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0898" y="47577"/>
            <a:ext cx="2658476" cy="1019224"/>
          </a:xfrm>
          <a:prstGeom prst="rect">
            <a:avLst/>
          </a:prstGeom>
        </p:spPr>
      </p:pic>
    </p:spTree>
    <p:extLst>
      <p:ext uri="{BB962C8B-B14F-4D97-AF65-F5344CB8AC3E}">
        <p14:creationId xmlns:p14="http://schemas.microsoft.com/office/powerpoint/2010/main" val="248478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inue Conversation">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hasCustomPrompt="1"/>
          </p:nvPr>
        </p:nvSpPr>
        <p:spPr>
          <a:xfrm>
            <a:off x="742949" y="1660082"/>
            <a:ext cx="6295804" cy="914400"/>
          </a:xfrm>
        </p:spPr>
        <p:txBody>
          <a:bodyPr>
            <a:noAutofit/>
          </a:bodyPr>
          <a:lstStyle>
            <a:lvl1pPr marL="0" indent="0">
              <a:buNone/>
              <a:defRPr sz="6200">
                <a:solidFill>
                  <a:schemeClr val="bg1"/>
                </a:solidFill>
                <a:latin typeface="Museo Sans 100" panose="02000000000000000000" pitchFamily="50" charset="0"/>
              </a:defRPr>
            </a:lvl1pPr>
          </a:lstStyle>
          <a:p>
            <a:pPr lvl="0"/>
            <a:r>
              <a:rPr lang="en-US"/>
              <a:t>Continue the conversation</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772968" y="3627941"/>
            <a:ext cx="7139802" cy="914400"/>
          </a:xfrm>
        </p:spPr>
        <p:txBody>
          <a:bodyPr>
            <a:normAutofit/>
          </a:bodyPr>
          <a:lstStyle>
            <a:lvl1pPr marL="0" indent="0">
              <a:buNone/>
              <a:defRPr sz="1800">
                <a:solidFill>
                  <a:schemeClr val="bg1"/>
                </a:solidFill>
              </a:defRPr>
            </a:lvl1pPr>
          </a:lstStyle>
          <a:p>
            <a:pPr lvl="0"/>
            <a:r>
              <a:rPr lang="en-US"/>
              <a:t>Click to edit Master text styles</a:t>
            </a:r>
          </a:p>
        </p:txBody>
      </p:sp>
      <p:sp>
        <p:nvSpPr>
          <p:cNvPr id="26" name="Rectangle 25">
            <a:extLst>
              <a:ext uri="{FF2B5EF4-FFF2-40B4-BE49-F238E27FC236}">
                <a16:creationId xmlns:a16="http://schemas.microsoft.com/office/drawing/2014/main" id="{07B189E3-26B6-4F27-9A83-3868AFBE8F69}"/>
              </a:ext>
            </a:extLst>
          </p:cNvPr>
          <p:cNvSpPr/>
          <p:nvPr/>
        </p:nvSpPr>
        <p:spPr>
          <a:xfrm>
            <a:off x="10758615" y="5381414"/>
            <a:ext cx="972248" cy="97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seo Sans 300" panose="02000000000000000000" pitchFamily="50" charset="0"/>
            </a:endParaRPr>
          </a:p>
        </p:txBody>
      </p:sp>
      <p:sp>
        <p:nvSpPr>
          <p:cNvPr id="30" name="Footer Placeholder 4">
            <a:extLst>
              <a:ext uri="{FF2B5EF4-FFF2-40B4-BE49-F238E27FC236}">
                <a16:creationId xmlns:a16="http://schemas.microsoft.com/office/drawing/2014/main" id="{08A1CFD1-6F44-4EEE-ABF7-7B9065ECECA8}"/>
              </a:ext>
            </a:extLst>
          </p:cNvPr>
          <p:cNvSpPr>
            <a:spLocks noGrp="1"/>
          </p:cNvSpPr>
          <p:nvPr>
            <p:ph type="ftr" sz="quarter" idx="3"/>
          </p:nvPr>
        </p:nvSpPr>
        <p:spPr>
          <a:xfrm>
            <a:off x="875621" y="6356350"/>
            <a:ext cx="861739" cy="365125"/>
          </a:xfrm>
          <a:prstGeom prst="rect">
            <a:avLst/>
          </a:prstGeom>
        </p:spPr>
        <p:txBody>
          <a:bodyPr vert="horz" lIns="91440" tIns="45720" rIns="91440" bIns="45720" rtlCol="0" anchor="ctr"/>
          <a:lstStyle>
            <a:lvl1pPr algn="l">
              <a:defRPr sz="1200">
                <a:solidFill>
                  <a:schemeClr val="bg1"/>
                </a:solidFill>
              </a:defRPr>
            </a:lvl1pPr>
          </a:lstStyle>
          <a:p>
            <a:r>
              <a:rPr lang="en-GB"/>
              <a:t>Civica</a:t>
            </a:r>
          </a:p>
        </p:txBody>
      </p:sp>
      <p:sp>
        <p:nvSpPr>
          <p:cNvPr id="31" name="Slide Number Placeholder 5">
            <a:extLst>
              <a:ext uri="{FF2B5EF4-FFF2-40B4-BE49-F238E27FC236}">
                <a16:creationId xmlns:a16="http://schemas.microsoft.com/office/drawing/2014/main" id="{EDFEA9F1-ECCF-496B-B3E6-5E54E9045E3F}"/>
              </a:ext>
            </a:extLst>
          </p:cNvPr>
          <p:cNvSpPr>
            <a:spLocks noGrp="1"/>
          </p:cNvSpPr>
          <p:nvPr>
            <p:ph type="sldNum" sz="quarter" idx="4"/>
          </p:nvPr>
        </p:nvSpPr>
        <p:spPr>
          <a:xfrm>
            <a:off x="479425" y="6356350"/>
            <a:ext cx="570899" cy="365125"/>
          </a:xfrm>
          <a:prstGeom prst="rect">
            <a:avLst/>
          </a:prstGeom>
        </p:spPr>
        <p:txBody>
          <a:bodyPr vert="horz" lIns="91440" tIns="45720" rIns="91440" bIns="45720" rtlCol="0" anchor="ctr"/>
          <a:lstStyle>
            <a:lvl1pPr algn="l">
              <a:defRPr sz="1200">
                <a:solidFill>
                  <a:schemeClr val="bg1"/>
                </a:solidFill>
              </a:defRPr>
            </a:lvl1pPr>
          </a:lstStyle>
          <a:p>
            <a:fld id="{F9F8FC53-431B-40BC-B462-8EDBBC097738}" type="slidenum">
              <a:rPr lang="en-GB" smtClean="0"/>
              <a:pPr/>
              <a:t>‹#›</a:t>
            </a:fld>
            <a:endParaRPr lang="en-GB"/>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0800000">
            <a:off x="454015" y="1701415"/>
            <a:ext cx="214493" cy="756000"/>
          </a:xfrm>
          <a:prstGeom prst="rect">
            <a:avLst/>
          </a:prstGeom>
        </p:spPr>
      </p:pic>
      <p:pic>
        <p:nvPicPr>
          <p:cNvPr id="12" name="Pictur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883380" y="5482711"/>
            <a:ext cx="214360" cy="755530"/>
          </a:xfrm>
          <a:prstGeom prst="rect">
            <a:avLst/>
          </a:prstGeom>
        </p:spPr>
      </p:pic>
      <p:pic>
        <p:nvPicPr>
          <p:cNvPr id="13"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0898" y="47577"/>
            <a:ext cx="2658476" cy="1019224"/>
          </a:xfrm>
          <a:prstGeom prst="rect">
            <a:avLst/>
          </a:prstGeom>
        </p:spPr>
      </p:pic>
    </p:spTree>
    <p:extLst>
      <p:ext uri="{BB962C8B-B14F-4D97-AF65-F5344CB8AC3E}">
        <p14:creationId xmlns:p14="http://schemas.microsoft.com/office/powerpoint/2010/main" val="155843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C2CCFD-CDCC-4EBC-BA7C-B680C17E860A}"/>
              </a:ext>
            </a:extLst>
          </p:cNvPr>
          <p:cNvSpPr>
            <a:spLocks noGrp="1"/>
          </p:cNvSpPr>
          <p:nvPr>
            <p:ph type="ftr" sz="quarter" idx="11"/>
          </p:nvPr>
        </p:nvSpPr>
        <p:spPr/>
        <p:txBody>
          <a:bodyPr/>
          <a:lstStyle/>
          <a:p>
            <a:r>
              <a:rPr lang="en-GB" err="1"/>
              <a:t>Civica</a:t>
            </a:r>
            <a:endParaRPr lang="en-GB"/>
          </a:p>
        </p:txBody>
      </p:sp>
      <p:sp>
        <p:nvSpPr>
          <p:cNvPr id="4" name="Slide Number Placeholder 3">
            <a:extLst>
              <a:ext uri="{FF2B5EF4-FFF2-40B4-BE49-F238E27FC236}">
                <a16:creationId xmlns:a16="http://schemas.microsoft.com/office/drawing/2014/main" id="{5BA40776-541F-407D-A2F3-D3FDE53C130A}"/>
              </a:ext>
            </a:extLst>
          </p:cNvPr>
          <p:cNvSpPr>
            <a:spLocks noGrp="1"/>
          </p:cNvSpPr>
          <p:nvPr>
            <p:ph type="sldNum" sz="quarter" idx="12"/>
          </p:nvPr>
        </p:nvSpPr>
        <p:spPr/>
        <p:txBody>
          <a:bodyPr/>
          <a:lstStyle/>
          <a:p>
            <a:fld id="{F9F8FC53-431B-40BC-B462-8EDBBC097738}" type="slidenum">
              <a:rPr lang="en-GB" smtClean="0"/>
              <a:t>‹#›</a:t>
            </a:fld>
            <a:endParaRPr lang="en-GB"/>
          </a:p>
        </p:txBody>
      </p:sp>
    </p:spTree>
    <p:extLst>
      <p:ext uri="{BB962C8B-B14F-4D97-AF65-F5344CB8AC3E}">
        <p14:creationId xmlns:p14="http://schemas.microsoft.com/office/powerpoint/2010/main" val="1143623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C26A56-AE04-671D-37D7-591B54457C67}"/>
              </a:ext>
            </a:extLst>
          </p:cNvPr>
          <p:cNvSpPr/>
          <p:nvPr userDrawn="1"/>
        </p:nvSpPr>
        <p:spPr>
          <a:xfrm>
            <a:off x="58723" y="5641782"/>
            <a:ext cx="12071758" cy="986219"/>
          </a:xfrm>
          <a:prstGeom prst="roundRect">
            <a:avLst>
              <a:gd name="adj" fmla="val 641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 name="Rectangle: Rounded Corners 4">
            <a:extLst>
              <a:ext uri="{FF2B5EF4-FFF2-40B4-BE49-F238E27FC236}">
                <a16:creationId xmlns:a16="http://schemas.microsoft.com/office/drawing/2014/main" id="{95C450FF-E3C2-580C-AD15-D46477211081}"/>
              </a:ext>
            </a:extLst>
          </p:cNvPr>
          <p:cNvSpPr/>
          <p:nvPr userDrawn="1"/>
        </p:nvSpPr>
        <p:spPr>
          <a:xfrm>
            <a:off x="58723" y="381533"/>
            <a:ext cx="12071758" cy="986219"/>
          </a:xfrm>
          <a:prstGeom prst="roundRect">
            <a:avLst>
              <a:gd name="adj" fmla="val 6411"/>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6" name="Rectangle 5">
            <a:extLst>
              <a:ext uri="{FF2B5EF4-FFF2-40B4-BE49-F238E27FC236}">
                <a16:creationId xmlns:a16="http://schemas.microsoft.com/office/drawing/2014/main" id="{144BF69E-63B1-417D-2913-33BA8316AC3D}"/>
              </a:ext>
            </a:extLst>
          </p:cNvPr>
          <p:cNvSpPr/>
          <p:nvPr userDrawn="1"/>
        </p:nvSpPr>
        <p:spPr>
          <a:xfrm rot="16200000">
            <a:off x="-178521" y="711057"/>
            <a:ext cx="986220" cy="327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Product Management</a:t>
            </a:r>
          </a:p>
        </p:txBody>
      </p:sp>
      <p:sp>
        <p:nvSpPr>
          <p:cNvPr id="7" name="Rectangle: Rounded Corners 6">
            <a:extLst>
              <a:ext uri="{FF2B5EF4-FFF2-40B4-BE49-F238E27FC236}">
                <a16:creationId xmlns:a16="http://schemas.microsoft.com/office/drawing/2014/main" id="{3DCF1C17-AB66-5746-E4C5-1443833E6FD2}"/>
              </a:ext>
            </a:extLst>
          </p:cNvPr>
          <p:cNvSpPr/>
          <p:nvPr userDrawn="1"/>
        </p:nvSpPr>
        <p:spPr>
          <a:xfrm>
            <a:off x="58723" y="1434398"/>
            <a:ext cx="12071758" cy="986219"/>
          </a:xfrm>
          <a:prstGeom prst="roundRect">
            <a:avLst>
              <a:gd name="adj" fmla="val 6411"/>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E3F33FFE-4A48-1729-2DA8-0B42E0F3C3C1}"/>
              </a:ext>
            </a:extLst>
          </p:cNvPr>
          <p:cNvSpPr/>
          <p:nvPr userDrawn="1"/>
        </p:nvSpPr>
        <p:spPr>
          <a:xfrm rot="16200000">
            <a:off x="-178519" y="1763922"/>
            <a:ext cx="986219" cy="327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Product Owner / Business Analysis</a:t>
            </a:r>
          </a:p>
        </p:txBody>
      </p:sp>
      <p:sp>
        <p:nvSpPr>
          <p:cNvPr id="9" name="Rectangle: Rounded Corners 8">
            <a:extLst>
              <a:ext uri="{FF2B5EF4-FFF2-40B4-BE49-F238E27FC236}">
                <a16:creationId xmlns:a16="http://schemas.microsoft.com/office/drawing/2014/main" id="{E7549239-5732-BBB3-1ECB-1B394E775172}"/>
              </a:ext>
            </a:extLst>
          </p:cNvPr>
          <p:cNvSpPr/>
          <p:nvPr userDrawn="1"/>
        </p:nvSpPr>
        <p:spPr>
          <a:xfrm>
            <a:off x="58723" y="2483028"/>
            <a:ext cx="12071758" cy="986219"/>
          </a:xfrm>
          <a:prstGeom prst="roundRect">
            <a:avLst>
              <a:gd name="adj" fmla="val 641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 name="Rectangle 9">
            <a:extLst>
              <a:ext uri="{FF2B5EF4-FFF2-40B4-BE49-F238E27FC236}">
                <a16:creationId xmlns:a16="http://schemas.microsoft.com/office/drawing/2014/main" id="{5B9AEE2C-4EBD-ABE8-3945-E120FE94A935}"/>
              </a:ext>
            </a:extLst>
          </p:cNvPr>
          <p:cNvSpPr/>
          <p:nvPr userDrawn="1"/>
        </p:nvSpPr>
        <p:spPr>
          <a:xfrm rot="16200000">
            <a:off x="-177121" y="2812553"/>
            <a:ext cx="986219" cy="327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Dev Management</a:t>
            </a:r>
          </a:p>
        </p:txBody>
      </p:sp>
      <p:sp>
        <p:nvSpPr>
          <p:cNvPr id="11" name="Rectangle: Rounded Corners 10">
            <a:extLst>
              <a:ext uri="{FF2B5EF4-FFF2-40B4-BE49-F238E27FC236}">
                <a16:creationId xmlns:a16="http://schemas.microsoft.com/office/drawing/2014/main" id="{2297F113-BD83-312B-BD99-A5DA3D85ACD6}"/>
              </a:ext>
            </a:extLst>
          </p:cNvPr>
          <p:cNvSpPr/>
          <p:nvPr userDrawn="1"/>
        </p:nvSpPr>
        <p:spPr>
          <a:xfrm>
            <a:off x="58723" y="3535946"/>
            <a:ext cx="12071758" cy="986219"/>
          </a:xfrm>
          <a:prstGeom prst="roundRect">
            <a:avLst>
              <a:gd name="adj" fmla="val 641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11">
            <a:extLst>
              <a:ext uri="{FF2B5EF4-FFF2-40B4-BE49-F238E27FC236}">
                <a16:creationId xmlns:a16="http://schemas.microsoft.com/office/drawing/2014/main" id="{06E29CFF-476D-F648-6325-C9EF9F97ECFF}"/>
              </a:ext>
            </a:extLst>
          </p:cNvPr>
          <p:cNvSpPr/>
          <p:nvPr userDrawn="1"/>
        </p:nvSpPr>
        <p:spPr>
          <a:xfrm rot="16200000">
            <a:off x="-177120" y="3865470"/>
            <a:ext cx="986219" cy="3271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Tech Lead / Senior Dev</a:t>
            </a:r>
          </a:p>
        </p:txBody>
      </p:sp>
      <p:sp>
        <p:nvSpPr>
          <p:cNvPr id="13" name="Rectangle: Rounded Corners 12">
            <a:extLst>
              <a:ext uri="{FF2B5EF4-FFF2-40B4-BE49-F238E27FC236}">
                <a16:creationId xmlns:a16="http://schemas.microsoft.com/office/drawing/2014/main" id="{6503DA7C-3850-539B-B6D7-AE71A6135A9C}"/>
              </a:ext>
            </a:extLst>
          </p:cNvPr>
          <p:cNvSpPr/>
          <p:nvPr userDrawn="1"/>
        </p:nvSpPr>
        <p:spPr>
          <a:xfrm>
            <a:off x="58723" y="4588864"/>
            <a:ext cx="12071758" cy="986219"/>
          </a:xfrm>
          <a:prstGeom prst="roundRect">
            <a:avLst>
              <a:gd name="adj" fmla="val 641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 name="Rectangle 13">
            <a:extLst>
              <a:ext uri="{FF2B5EF4-FFF2-40B4-BE49-F238E27FC236}">
                <a16:creationId xmlns:a16="http://schemas.microsoft.com/office/drawing/2014/main" id="{7C34B4AD-C9B1-3912-E336-187247842789}"/>
              </a:ext>
            </a:extLst>
          </p:cNvPr>
          <p:cNvSpPr/>
          <p:nvPr userDrawn="1"/>
        </p:nvSpPr>
        <p:spPr>
          <a:xfrm rot="16200000">
            <a:off x="-177120" y="5971307"/>
            <a:ext cx="986221" cy="3271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All QA</a:t>
            </a:r>
          </a:p>
        </p:txBody>
      </p:sp>
      <p:sp>
        <p:nvSpPr>
          <p:cNvPr id="15" name="Rectangle: Rounded Corners 14">
            <a:extLst>
              <a:ext uri="{FF2B5EF4-FFF2-40B4-BE49-F238E27FC236}">
                <a16:creationId xmlns:a16="http://schemas.microsoft.com/office/drawing/2014/main" id="{BB37E822-061D-423F-5713-005599BDB6C4}"/>
              </a:ext>
            </a:extLst>
          </p:cNvPr>
          <p:cNvSpPr/>
          <p:nvPr userDrawn="1"/>
        </p:nvSpPr>
        <p:spPr>
          <a:xfrm>
            <a:off x="551791" y="26194"/>
            <a:ext cx="2217101" cy="6785151"/>
          </a:xfrm>
          <a:prstGeom prst="roundRect">
            <a:avLst>
              <a:gd name="adj" fmla="val 2072"/>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400"/>
              <a:t>Catering</a:t>
            </a:r>
          </a:p>
        </p:txBody>
      </p:sp>
      <p:sp>
        <p:nvSpPr>
          <p:cNvPr id="16" name="Rectangle: Rounded Corners 15">
            <a:extLst>
              <a:ext uri="{FF2B5EF4-FFF2-40B4-BE49-F238E27FC236}">
                <a16:creationId xmlns:a16="http://schemas.microsoft.com/office/drawing/2014/main" id="{CAC8CBA5-E018-F14E-B152-5C7030ACC6E6}"/>
              </a:ext>
            </a:extLst>
          </p:cNvPr>
          <p:cNvSpPr/>
          <p:nvPr userDrawn="1"/>
        </p:nvSpPr>
        <p:spPr>
          <a:xfrm>
            <a:off x="2862615" y="36424"/>
            <a:ext cx="2217101" cy="6785151"/>
          </a:xfrm>
          <a:prstGeom prst="roundRect">
            <a:avLst>
              <a:gd name="adj" fmla="val 2072"/>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400"/>
              <a:t>Assessment</a:t>
            </a:r>
          </a:p>
        </p:txBody>
      </p:sp>
      <p:sp>
        <p:nvSpPr>
          <p:cNvPr id="17" name="Rectangle: Rounded Corners 16">
            <a:extLst>
              <a:ext uri="{FF2B5EF4-FFF2-40B4-BE49-F238E27FC236}">
                <a16:creationId xmlns:a16="http://schemas.microsoft.com/office/drawing/2014/main" id="{D41AC52E-E56D-D182-5859-F16A6DC541E6}"/>
              </a:ext>
            </a:extLst>
          </p:cNvPr>
          <p:cNvSpPr/>
          <p:nvPr userDrawn="1"/>
        </p:nvSpPr>
        <p:spPr>
          <a:xfrm>
            <a:off x="5173439" y="26194"/>
            <a:ext cx="2217101" cy="6785151"/>
          </a:xfrm>
          <a:prstGeom prst="roundRect">
            <a:avLst>
              <a:gd name="adj" fmla="val 2072"/>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400"/>
              <a:t>College </a:t>
            </a:r>
            <a:r>
              <a:rPr lang="en-GB" sz="1400" err="1"/>
              <a:t>Mgmt</a:t>
            </a:r>
            <a:endParaRPr lang="en-GB" sz="1400"/>
          </a:p>
        </p:txBody>
      </p:sp>
      <p:sp>
        <p:nvSpPr>
          <p:cNvPr id="18" name="Rectangle 17">
            <a:extLst>
              <a:ext uri="{FF2B5EF4-FFF2-40B4-BE49-F238E27FC236}">
                <a16:creationId xmlns:a16="http://schemas.microsoft.com/office/drawing/2014/main" id="{090E8E40-93D6-28E2-01E7-546009F0D66F}"/>
              </a:ext>
            </a:extLst>
          </p:cNvPr>
          <p:cNvSpPr/>
          <p:nvPr userDrawn="1"/>
        </p:nvSpPr>
        <p:spPr>
          <a:xfrm rot="16200000">
            <a:off x="-188306" y="4918390"/>
            <a:ext cx="986219" cy="3271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t>Dev / Junior Dev</a:t>
            </a:r>
          </a:p>
        </p:txBody>
      </p:sp>
      <p:sp>
        <p:nvSpPr>
          <p:cNvPr id="19" name="Rectangle: Rounded Corners 18">
            <a:extLst>
              <a:ext uri="{FF2B5EF4-FFF2-40B4-BE49-F238E27FC236}">
                <a16:creationId xmlns:a16="http://schemas.microsoft.com/office/drawing/2014/main" id="{8DA1DB87-6769-A102-5AE3-F36745C07C77}"/>
              </a:ext>
            </a:extLst>
          </p:cNvPr>
          <p:cNvSpPr/>
          <p:nvPr userDrawn="1"/>
        </p:nvSpPr>
        <p:spPr>
          <a:xfrm>
            <a:off x="7484263" y="26194"/>
            <a:ext cx="2217101" cy="6785151"/>
          </a:xfrm>
          <a:prstGeom prst="roundRect">
            <a:avLst>
              <a:gd name="adj" fmla="val 2072"/>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400"/>
              <a:t>Education Ops</a:t>
            </a:r>
          </a:p>
        </p:txBody>
      </p:sp>
      <p:sp>
        <p:nvSpPr>
          <p:cNvPr id="20" name="Rectangle: Rounded Corners 19">
            <a:extLst>
              <a:ext uri="{FF2B5EF4-FFF2-40B4-BE49-F238E27FC236}">
                <a16:creationId xmlns:a16="http://schemas.microsoft.com/office/drawing/2014/main" id="{51BFD1B2-462F-E07B-4133-89BB5107E3A9}"/>
              </a:ext>
            </a:extLst>
          </p:cNvPr>
          <p:cNvSpPr/>
          <p:nvPr userDrawn="1"/>
        </p:nvSpPr>
        <p:spPr>
          <a:xfrm>
            <a:off x="9801408" y="30817"/>
            <a:ext cx="2217101" cy="6785151"/>
          </a:xfrm>
          <a:prstGeom prst="roundRect">
            <a:avLst>
              <a:gd name="adj" fmla="val 2072"/>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400"/>
              <a:t>Edu Finance</a:t>
            </a:r>
          </a:p>
        </p:txBody>
      </p:sp>
    </p:spTree>
    <p:extLst>
      <p:ext uri="{BB962C8B-B14F-4D97-AF65-F5344CB8AC3E}">
        <p14:creationId xmlns:p14="http://schemas.microsoft.com/office/powerpoint/2010/main" val="1096087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 Teal #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898" y="47577"/>
            <a:ext cx="2658476" cy="1019224"/>
          </a:xfrm>
          <a:prstGeom prst="rect">
            <a:avLst/>
          </a:prstGeom>
        </p:spPr>
      </p:pic>
      <p:grpSp>
        <p:nvGrpSpPr>
          <p:cNvPr id="18" name="Group 17"/>
          <p:cNvGrpSpPr/>
          <p:nvPr userDrawn="1"/>
        </p:nvGrpSpPr>
        <p:grpSpPr>
          <a:xfrm>
            <a:off x="4600575" y="-62364"/>
            <a:ext cx="7209359" cy="6976800"/>
            <a:chOff x="4600575" y="-62364"/>
            <a:chExt cx="7209359" cy="6976800"/>
          </a:xfrm>
        </p:grpSpPr>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0575" y="-62364"/>
              <a:ext cx="7209359" cy="6976800"/>
            </a:xfrm>
            <a:prstGeom prst="rect">
              <a:avLst/>
            </a:prstGeom>
          </p:spPr>
        </p:pic>
        <p:sp>
          <p:nvSpPr>
            <p:cNvPr id="17" name="Flowchart: Data 4"/>
            <p:cNvSpPr/>
            <p:nvPr userDrawn="1"/>
          </p:nvSpPr>
          <p:spPr>
            <a:xfrm>
              <a:off x="7818899" y="9346"/>
              <a:ext cx="3113288" cy="685159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39375"/>
                <a:gd name="connsiteY0" fmla="*/ 10000 h 10000"/>
                <a:gd name="connsiteX1" fmla="*/ 31375 w 39375"/>
                <a:gd name="connsiteY1" fmla="*/ 0 h 10000"/>
                <a:gd name="connsiteX2" fmla="*/ 39375 w 39375"/>
                <a:gd name="connsiteY2" fmla="*/ 0 h 10000"/>
                <a:gd name="connsiteX3" fmla="*/ 37375 w 39375"/>
                <a:gd name="connsiteY3" fmla="*/ 10000 h 10000"/>
                <a:gd name="connsiteX4" fmla="*/ 0 w 39375"/>
                <a:gd name="connsiteY4" fmla="*/ 10000 h 10000"/>
                <a:gd name="connsiteX0" fmla="*/ 0 w 39375"/>
                <a:gd name="connsiteY0" fmla="*/ 10056 h 10056"/>
                <a:gd name="connsiteX1" fmla="*/ 31650 w 39375"/>
                <a:gd name="connsiteY1" fmla="*/ 0 h 10056"/>
                <a:gd name="connsiteX2" fmla="*/ 39375 w 39375"/>
                <a:gd name="connsiteY2" fmla="*/ 56 h 10056"/>
                <a:gd name="connsiteX3" fmla="*/ 37375 w 39375"/>
                <a:gd name="connsiteY3" fmla="*/ 10056 h 10056"/>
                <a:gd name="connsiteX4" fmla="*/ 0 w 39375"/>
                <a:gd name="connsiteY4" fmla="*/ 10056 h 10056"/>
                <a:gd name="connsiteX0" fmla="*/ 0 w 44866"/>
                <a:gd name="connsiteY0" fmla="*/ 10056 h 10056"/>
                <a:gd name="connsiteX1" fmla="*/ 31650 w 44866"/>
                <a:gd name="connsiteY1" fmla="*/ 0 h 10056"/>
                <a:gd name="connsiteX2" fmla="*/ 44866 w 44866"/>
                <a:gd name="connsiteY2" fmla="*/ 0 h 10056"/>
                <a:gd name="connsiteX3" fmla="*/ 37375 w 44866"/>
                <a:gd name="connsiteY3" fmla="*/ 10056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5550 w 44866"/>
                <a:gd name="connsiteY3" fmla="*/ 9484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3491 w 44866"/>
                <a:gd name="connsiteY3" fmla="*/ 10056 h 10056"/>
                <a:gd name="connsiteX4" fmla="*/ 0 w 44866"/>
                <a:gd name="connsiteY4" fmla="*/ 10056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6" h="10056">
                  <a:moveTo>
                    <a:pt x="0" y="10056"/>
                  </a:moveTo>
                  <a:lnTo>
                    <a:pt x="31650" y="0"/>
                  </a:lnTo>
                  <a:lnTo>
                    <a:pt x="44866" y="0"/>
                  </a:lnTo>
                  <a:lnTo>
                    <a:pt x="13491" y="10056"/>
                  </a:lnTo>
                  <a:lnTo>
                    <a:pt x="0" y="10056"/>
                  </a:lnTo>
                  <a:close/>
                </a:path>
              </a:pathLst>
            </a:custGeom>
            <a:solidFill>
              <a:srgbClr val="D6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6">
              <a:extLst>
                <a:ext uri="{FF2B5EF4-FFF2-40B4-BE49-F238E27FC236}">
                  <a16:creationId xmlns:a16="http://schemas.microsoft.com/office/drawing/2014/main" id="{8FD5CE0F-389B-40F0-A1B9-73A41320043E}"/>
                </a:ext>
              </a:extLst>
            </p:cNvPr>
            <p:cNvSpPr/>
            <p:nvPr userDrawn="1"/>
          </p:nvSpPr>
          <p:spPr>
            <a:xfrm>
              <a:off x="7812892" y="3624285"/>
              <a:ext cx="1562577" cy="3236651"/>
            </a:xfrm>
            <a:custGeom>
              <a:avLst/>
              <a:gdLst>
                <a:gd name="connsiteX0" fmla="*/ 1066800 w 1607127"/>
                <a:gd name="connsiteY0" fmla="*/ 0 h 3311236"/>
                <a:gd name="connsiteX1" fmla="*/ 1607127 w 1607127"/>
                <a:gd name="connsiteY1" fmla="*/ 1316182 h 3311236"/>
                <a:gd name="connsiteX2" fmla="*/ 955963 w 1607127"/>
                <a:gd name="connsiteY2" fmla="*/ 3311236 h 3311236"/>
                <a:gd name="connsiteX3" fmla="*/ 0 w 1607127"/>
                <a:gd name="connsiteY3" fmla="*/ 3311236 h 3311236"/>
                <a:gd name="connsiteX4" fmla="*/ 1066800 w 1607127"/>
                <a:gd name="connsiteY4" fmla="*/ 0 h 3311236"/>
                <a:gd name="connsiteX0" fmla="*/ 1088796 w 1607127"/>
                <a:gd name="connsiteY0" fmla="*/ 0 h 3308094"/>
                <a:gd name="connsiteX1" fmla="*/ 1607127 w 1607127"/>
                <a:gd name="connsiteY1" fmla="*/ 1313040 h 3308094"/>
                <a:gd name="connsiteX2" fmla="*/ 955963 w 1607127"/>
                <a:gd name="connsiteY2" fmla="*/ 3308094 h 3308094"/>
                <a:gd name="connsiteX3" fmla="*/ 0 w 1607127"/>
                <a:gd name="connsiteY3" fmla="*/ 3308094 h 3308094"/>
                <a:gd name="connsiteX4" fmla="*/ 1088796 w 1607127"/>
                <a:gd name="connsiteY4" fmla="*/ 0 h 3308094"/>
                <a:gd name="connsiteX0" fmla="*/ 1088796 w 1610269"/>
                <a:gd name="connsiteY0" fmla="*/ 0 h 3308094"/>
                <a:gd name="connsiteX1" fmla="*/ 1610269 w 1610269"/>
                <a:gd name="connsiteY1" fmla="*/ 1306756 h 3308094"/>
                <a:gd name="connsiteX2" fmla="*/ 955963 w 1610269"/>
                <a:gd name="connsiteY2" fmla="*/ 3308094 h 3308094"/>
                <a:gd name="connsiteX3" fmla="*/ 0 w 1610269"/>
                <a:gd name="connsiteY3" fmla="*/ 3308094 h 3308094"/>
                <a:gd name="connsiteX4" fmla="*/ 1088796 w 1610269"/>
                <a:gd name="connsiteY4" fmla="*/ 0 h 3308094"/>
                <a:gd name="connsiteX0" fmla="*/ 1088796 w 1610269"/>
                <a:gd name="connsiteY0" fmla="*/ 0 h 3320663"/>
                <a:gd name="connsiteX1" fmla="*/ 1610269 w 1610269"/>
                <a:gd name="connsiteY1" fmla="*/ 1319325 h 3320663"/>
                <a:gd name="connsiteX2" fmla="*/ 955963 w 1610269"/>
                <a:gd name="connsiteY2" fmla="*/ 3320663 h 3320663"/>
                <a:gd name="connsiteX3" fmla="*/ 0 w 1610269"/>
                <a:gd name="connsiteY3" fmla="*/ 3320663 h 3320663"/>
                <a:gd name="connsiteX4" fmla="*/ 1088796 w 1610269"/>
                <a:gd name="connsiteY4" fmla="*/ 0 h 3320663"/>
                <a:gd name="connsiteX0" fmla="*/ 1088796 w 1610269"/>
                <a:gd name="connsiteY0" fmla="*/ 0 h 3308756"/>
                <a:gd name="connsiteX1" fmla="*/ 1610269 w 1610269"/>
                <a:gd name="connsiteY1" fmla="*/ 1307418 h 3308756"/>
                <a:gd name="connsiteX2" fmla="*/ 955963 w 1610269"/>
                <a:gd name="connsiteY2" fmla="*/ 3308756 h 3308756"/>
                <a:gd name="connsiteX3" fmla="*/ 0 w 1610269"/>
                <a:gd name="connsiteY3" fmla="*/ 3308756 h 3308756"/>
                <a:gd name="connsiteX4" fmla="*/ 1088796 w 1610269"/>
                <a:gd name="connsiteY4" fmla="*/ 0 h 3308756"/>
                <a:gd name="connsiteX0" fmla="*/ 1088796 w 1610269"/>
                <a:gd name="connsiteY0" fmla="*/ 0 h 3315900"/>
                <a:gd name="connsiteX1" fmla="*/ 1610269 w 1610269"/>
                <a:gd name="connsiteY1" fmla="*/ 1314562 h 3315900"/>
                <a:gd name="connsiteX2" fmla="*/ 955963 w 1610269"/>
                <a:gd name="connsiteY2" fmla="*/ 3315900 h 3315900"/>
                <a:gd name="connsiteX3" fmla="*/ 0 w 1610269"/>
                <a:gd name="connsiteY3" fmla="*/ 3315900 h 3315900"/>
                <a:gd name="connsiteX4" fmla="*/ 1088796 w 1610269"/>
                <a:gd name="connsiteY4" fmla="*/ 0 h 3315900"/>
                <a:gd name="connsiteX0" fmla="*/ 1088796 w 1610269"/>
                <a:gd name="connsiteY0" fmla="*/ 0 h 3327806"/>
                <a:gd name="connsiteX1" fmla="*/ 1610269 w 1610269"/>
                <a:gd name="connsiteY1" fmla="*/ 1314562 h 3327806"/>
                <a:gd name="connsiteX2" fmla="*/ 951200 w 1610269"/>
                <a:gd name="connsiteY2" fmla="*/ 3327806 h 3327806"/>
                <a:gd name="connsiteX3" fmla="*/ 0 w 1610269"/>
                <a:gd name="connsiteY3" fmla="*/ 3315900 h 3327806"/>
                <a:gd name="connsiteX4" fmla="*/ 1088796 w 1610269"/>
                <a:gd name="connsiteY4" fmla="*/ 0 h 3327806"/>
                <a:gd name="connsiteX0" fmla="*/ 1093559 w 1615032"/>
                <a:gd name="connsiteY0" fmla="*/ 0 h 3327806"/>
                <a:gd name="connsiteX1" fmla="*/ 1615032 w 1615032"/>
                <a:gd name="connsiteY1" fmla="*/ 1314562 h 3327806"/>
                <a:gd name="connsiteX2" fmla="*/ 955963 w 1615032"/>
                <a:gd name="connsiteY2" fmla="*/ 3327806 h 3327806"/>
                <a:gd name="connsiteX3" fmla="*/ 0 w 1615032"/>
                <a:gd name="connsiteY3" fmla="*/ 3327806 h 3327806"/>
                <a:gd name="connsiteX4" fmla="*/ 1093559 w 1615032"/>
                <a:gd name="connsiteY4" fmla="*/ 0 h 3327806"/>
                <a:gd name="connsiteX0" fmla="*/ 1093559 w 1615032"/>
                <a:gd name="connsiteY0" fmla="*/ 0 h 3337528"/>
                <a:gd name="connsiteX1" fmla="*/ 1615032 w 1615032"/>
                <a:gd name="connsiteY1" fmla="*/ 1314562 h 3337528"/>
                <a:gd name="connsiteX2" fmla="*/ 975133 w 1615032"/>
                <a:gd name="connsiteY2" fmla="*/ 3337528 h 3337528"/>
                <a:gd name="connsiteX3" fmla="*/ 0 w 1615032"/>
                <a:gd name="connsiteY3" fmla="*/ 3327806 h 3337528"/>
                <a:gd name="connsiteX4" fmla="*/ 1093559 w 1615032"/>
                <a:gd name="connsiteY4" fmla="*/ 0 h 3337528"/>
                <a:gd name="connsiteX0" fmla="*/ 1093559 w 1604332"/>
                <a:gd name="connsiteY0" fmla="*/ 0 h 3337528"/>
                <a:gd name="connsiteX1" fmla="*/ 1604332 w 1604332"/>
                <a:gd name="connsiteY1" fmla="*/ 1341693 h 3337528"/>
                <a:gd name="connsiteX2" fmla="*/ 975133 w 1604332"/>
                <a:gd name="connsiteY2" fmla="*/ 3337528 h 3337528"/>
                <a:gd name="connsiteX3" fmla="*/ 0 w 1604332"/>
                <a:gd name="connsiteY3" fmla="*/ 3327806 h 3337528"/>
                <a:gd name="connsiteX4" fmla="*/ 1093559 w 1604332"/>
                <a:gd name="connsiteY4" fmla="*/ 0 h 3337528"/>
                <a:gd name="connsiteX0" fmla="*/ 1093559 w 1620307"/>
                <a:gd name="connsiteY0" fmla="*/ 0 h 3337528"/>
                <a:gd name="connsiteX1" fmla="*/ 1620307 w 1620307"/>
                <a:gd name="connsiteY1" fmla="*/ 1331971 h 3337528"/>
                <a:gd name="connsiteX2" fmla="*/ 975133 w 1620307"/>
                <a:gd name="connsiteY2" fmla="*/ 3337528 h 3337528"/>
                <a:gd name="connsiteX3" fmla="*/ 0 w 1620307"/>
                <a:gd name="connsiteY3" fmla="*/ 3327806 h 3337528"/>
                <a:gd name="connsiteX4" fmla="*/ 1093559 w 1620307"/>
                <a:gd name="connsiteY4" fmla="*/ 0 h 3337528"/>
                <a:gd name="connsiteX0" fmla="*/ 1098351 w 1620307"/>
                <a:gd name="connsiteY0" fmla="*/ 0 h 3327806"/>
                <a:gd name="connsiteX1" fmla="*/ 1620307 w 1620307"/>
                <a:gd name="connsiteY1" fmla="*/ 1322249 h 3327806"/>
                <a:gd name="connsiteX2" fmla="*/ 975133 w 1620307"/>
                <a:gd name="connsiteY2" fmla="*/ 3327806 h 3327806"/>
                <a:gd name="connsiteX3" fmla="*/ 0 w 1620307"/>
                <a:gd name="connsiteY3" fmla="*/ 3318084 h 3327806"/>
                <a:gd name="connsiteX4" fmla="*/ 1098351 w 1620307"/>
                <a:gd name="connsiteY4" fmla="*/ 0 h 3327806"/>
                <a:gd name="connsiteX0" fmla="*/ 1098351 w 1620307"/>
                <a:gd name="connsiteY0" fmla="*/ 0 h 3318084"/>
                <a:gd name="connsiteX1" fmla="*/ 1620307 w 1620307"/>
                <a:gd name="connsiteY1" fmla="*/ 1322249 h 3318084"/>
                <a:gd name="connsiteX2" fmla="*/ 999095 w 1620307"/>
                <a:gd name="connsiteY2" fmla="*/ 3296211 h 3318084"/>
                <a:gd name="connsiteX3" fmla="*/ 0 w 1620307"/>
                <a:gd name="connsiteY3" fmla="*/ 3318084 h 3318084"/>
                <a:gd name="connsiteX4" fmla="*/ 1098351 w 1620307"/>
                <a:gd name="connsiteY4" fmla="*/ 0 h 3318084"/>
                <a:gd name="connsiteX0" fmla="*/ 1091162 w 1613118"/>
                <a:gd name="connsiteY0" fmla="*/ 0 h 3296211"/>
                <a:gd name="connsiteX1" fmla="*/ 1613118 w 1613118"/>
                <a:gd name="connsiteY1" fmla="*/ 1322249 h 3296211"/>
                <a:gd name="connsiteX2" fmla="*/ 991906 w 1613118"/>
                <a:gd name="connsiteY2" fmla="*/ 3296211 h 3296211"/>
                <a:gd name="connsiteX3" fmla="*/ 0 w 1613118"/>
                <a:gd name="connsiteY3" fmla="*/ 3291350 h 3296211"/>
                <a:gd name="connsiteX4" fmla="*/ 1091162 w 1613118"/>
                <a:gd name="connsiteY4" fmla="*/ 0 h 3296211"/>
                <a:gd name="connsiteX0" fmla="*/ 1093558 w 1613118"/>
                <a:gd name="connsiteY0" fmla="*/ 0 h 3303503"/>
                <a:gd name="connsiteX1" fmla="*/ 1613118 w 1613118"/>
                <a:gd name="connsiteY1" fmla="*/ 1329541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17389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22250 h 3303503"/>
                <a:gd name="connsiteX2" fmla="*/ 991906 w 1613118"/>
                <a:gd name="connsiteY2" fmla="*/ 3303503 h 3303503"/>
                <a:gd name="connsiteX3" fmla="*/ 0 w 1613118"/>
                <a:gd name="connsiteY3" fmla="*/ 3298642 h 3303503"/>
                <a:gd name="connsiteX4" fmla="*/ 1093558 w 1613118"/>
                <a:gd name="connsiteY4" fmla="*/ 0 h 3303503"/>
                <a:gd name="connsiteX0" fmla="*/ 1052822 w 1572382"/>
                <a:gd name="connsiteY0" fmla="*/ 0 h 3303503"/>
                <a:gd name="connsiteX1" fmla="*/ 1572382 w 1572382"/>
                <a:gd name="connsiteY1" fmla="*/ 1322250 h 3303503"/>
                <a:gd name="connsiteX2" fmla="*/ 951170 w 1572382"/>
                <a:gd name="connsiteY2" fmla="*/ 3303503 h 3303503"/>
                <a:gd name="connsiteX3" fmla="*/ 0 w 1572382"/>
                <a:gd name="connsiteY3" fmla="*/ 3303502 h 3303503"/>
                <a:gd name="connsiteX4" fmla="*/ 1052822 w 1572382"/>
                <a:gd name="connsiteY4" fmla="*/ 0 h 3303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382" h="3303503">
                  <a:moveTo>
                    <a:pt x="1052822" y="0"/>
                  </a:moveTo>
                  <a:lnTo>
                    <a:pt x="1572382" y="1322250"/>
                  </a:lnTo>
                  <a:lnTo>
                    <a:pt x="951170" y="3303503"/>
                  </a:lnTo>
                  <a:lnTo>
                    <a:pt x="0" y="3303502"/>
                  </a:lnTo>
                  <a:lnTo>
                    <a:pt x="1052822"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seo Sans 300" panose="02000000000000000000" pitchFamily="50" charset="0"/>
              </a:endParaRPr>
            </a:p>
          </p:txBody>
        </p:sp>
        <p:sp>
          <p:nvSpPr>
            <p:cNvPr id="8" name="Rectangle 7"/>
            <p:cNvSpPr/>
            <p:nvPr userDrawn="1"/>
          </p:nvSpPr>
          <p:spPr>
            <a:xfrm>
              <a:off x="9498849" y="0"/>
              <a:ext cx="1438099" cy="2843213"/>
            </a:xfrm>
            <a:custGeom>
              <a:avLst/>
              <a:gdLst>
                <a:gd name="connsiteX0" fmla="*/ 0 w 923750"/>
                <a:gd name="connsiteY0" fmla="*/ 0 h 2114550"/>
                <a:gd name="connsiteX1" fmla="*/ 923750 w 923750"/>
                <a:gd name="connsiteY1" fmla="*/ 0 h 2114550"/>
                <a:gd name="connsiteX2" fmla="*/ 923750 w 923750"/>
                <a:gd name="connsiteY2" fmla="*/ 2114550 h 2114550"/>
                <a:gd name="connsiteX3" fmla="*/ 0 w 923750"/>
                <a:gd name="connsiteY3" fmla="*/ 2114550 h 2114550"/>
                <a:gd name="connsiteX4" fmla="*/ 0 w 923750"/>
                <a:gd name="connsiteY4" fmla="*/ 0 h 2114550"/>
                <a:gd name="connsiteX0" fmla="*/ 509587 w 1433337"/>
                <a:gd name="connsiteY0" fmla="*/ 0 h 2114550"/>
                <a:gd name="connsiteX1" fmla="*/ 1433337 w 1433337"/>
                <a:gd name="connsiteY1" fmla="*/ 0 h 2114550"/>
                <a:gd name="connsiteX2" fmla="*/ 1433337 w 1433337"/>
                <a:gd name="connsiteY2" fmla="*/ 2114550 h 2114550"/>
                <a:gd name="connsiteX3" fmla="*/ 0 w 1433337"/>
                <a:gd name="connsiteY3" fmla="*/ 1619250 h 2114550"/>
                <a:gd name="connsiteX4" fmla="*/ 509587 w 1433337"/>
                <a:gd name="connsiteY4" fmla="*/ 0 h 2114550"/>
                <a:gd name="connsiteX0" fmla="*/ 509587 w 1433337"/>
                <a:gd name="connsiteY0" fmla="*/ 0 h 2843213"/>
                <a:gd name="connsiteX1" fmla="*/ 1433337 w 1433337"/>
                <a:gd name="connsiteY1" fmla="*/ 0 h 2843213"/>
                <a:gd name="connsiteX2" fmla="*/ 533224 w 1433337"/>
                <a:gd name="connsiteY2" fmla="*/ 2843213 h 2843213"/>
                <a:gd name="connsiteX3" fmla="*/ 0 w 1433337"/>
                <a:gd name="connsiteY3" fmla="*/ 1619250 h 2843213"/>
                <a:gd name="connsiteX4" fmla="*/ 509587 w 1433337"/>
                <a:gd name="connsiteY4" fmla="*/ 0 h 2843213"/>
                <a:gd name="connsiteX0" fmla="*/ 509587 w 1438099"/>
                <a:gd name="connsiteY0" fmla="*/ 0 h 2843213"/>
                <a:gd name="connsiteX1" fmla="*/ 1438099 w 1438099"/>
                <a:gd name="connsiteY1" fmla="*/ 2382 h 2843213"/>
                <a:gd name="connsiteX2" fmla="*/ 533224 w 1438099"/>
                <a:gd name="connsiteY2" fmla="*/ 2843213 h 2843213"/>
                <a:gd name="connsiteX3" fmla="*/ 0 w 1438099"/>
                <a:gd name="connsiteY3" fmla="*/ 1619250 h 2843213"/>
                <a:gd name="connsiteX4" fmla="*/ 509587 w 1438099"/>
                <a:gd name="connsiteY4" fmla="*/ 0 h 2843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099" h="2843213">
                  <a:moveTo>
                    <a:pt x="509587" y="0"/>
                  </a:moveTo>
                  <a:lnTo>
                    <a:pt x="1438099" y="2382"/>
                  </a:lnTo>
                  <a:lnTo>
                    <a:pt x="533224" y="2843213"/>
                  </a:lnTo>
                  <a:lnTo>
                    <a:pt x="0" y="1619250"/>
                  </a:lnTo>
                  <a:lnTo>
                    <a:pt x="509587"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364123" y="2046102"/>
            <a:ext cx="5731877" cy="1095561"/>
          </a:xfrm>
        </p:spPr>
        <p:txBody>
          <a:bodyPr>
            <a:noAutofit/>
          </a:bodyPr>
          <a:lstStyle>
            <a:lvl1pPr marL="0" indent="0">
              <a:buNone/>
              <a:defRPr sz="6200">
                <a:solidFill>
                  <a:schemeClr val="bg1"/>
                </a:solidFill>
                <a:latin typeface="Museo Sans 100" panose="02000000000000000000" pitchFamily="50" charset="0"/>
              </a:defRPr>
            </a:lvl1pPr>
          </a:lstStyle>
          <a:p>
            <a:pPr lvl="0"/>
            <a:r>
              <a:rPr lang="en-US"/>
              <a:t>Click to edit</a:t>
            </a:r>
          </a:p>
        </p:txBody>
      </p:sp>
      <p:sp>
        <p:nvSpPr>
          <p:cNvPr id="20"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379448" y="4456051"/>
            <a:ext cx="4943050" cy="536735"/>
          </a:xfrm>
        </p:spPr>
        <p:txBody>
          <a:bodyPr>
            <a:normAutofit/>
          </a:bodyPr>
          <a:lstStyle>
            <a:lvl1pPr marL="0" indent="0">
              <a:buNone/>
              <a:defRPr sz="1600">
                <a:solidFill>
                  <a:schemeClr val="bg1"/>
                </a:solidFill>
                <a:latin typeface="Museo Sans 100" panose="02000000000000000000" pitchFamily="50" charset="0"/>
              </a:defRPr>
            </a:lvl1pPr>
          </a:lstStyle>
          <a:p>
            <a:pPr lvl="0"/>
            <a:r>
              <a:rPr lang="en-US"/>
              <a:t>Click to edit Master text styles</a:t>
            </a:r>
          </a:p>
        </p:txBody>
      </p:sp>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l="11462" t="31217" r="10920" b="31979"/>
          <a:stretch/>
        </p:blipFill>
        <p:spPr>
          <a:xfrm>
            <a:off x="450452" y="6174113"/>
            <a:ext cx="1759745" cy="309600"/>
          </a:xfrm>
          <a:prstGeom prst="rect">
            <a:avLst/>
          </a:prstGeom>
        </p:spPr>
      </p:pic>
    </p:spTree>
    <p:extLst>
      <p:ext uri="{BB962C8B-B14F-4D97-AF65-F5344CB8AC3E}">
        <p14:creationId xmlns:p14="http://schemas.microsoft.com/office/powerpoint/2010/main" val="78298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Slide - Teal #2">
    <p:bg>
      <p:bgPr>
        <a:solidFill>
          <a:schemeClr val="accent1"/>
        </a:solidFill>
        <a:effectLst/>
      </p:bgPr>
    </p:bg>
    <p:spTree>
      <p:nvGrpSpPr>
        <p:cNvPr id="1" name=""/>
        <p:cNvGrpSpPr/>
        <p:nvPr/>
      </p:nvGrpSpPr>
      <p:grpSpPr>
        <a:xfrm>
          <a:off x="0" y="0"/>
          <a:ext cx="0" cy="0"/>
          <a:chOff x="0" y="0"/>
          <a:chExt cx="0" cy="0"/>
        </a:xfrm>
      </p:grpSpPr>
      <p:sp>
        <p:nvSpPr>
          <p:cNvPr id="14" name="Graphic 7">
            <a:extLst>
              <a:ext uri="{FF2B5EF4-FFF2-40B4-BE49-F238E27FC236}">
                <a16:creationId xmlns:a16="http://schemas.microsoft.com/office/drawing/2014/main" id="{A06B7A5B-8D20-4941-93A1-0ED63D315A1C}"/>
              </a:ext>
            </a:extLst>
          </p:cNvPr>
          <p:cNvSpPr/>
          <p:nvPr/>
        </p:nvSpPr>
        <p:spPr>
          <a:xfrm>
            <a:off x="7689229" y="1248"/>
            <a:ext cx="1276264" cy="6865406"/>
          </a:xfrm>
          <a:custGeom>
            <a:avLst/>
            <a:gdLst>
              <a:gd name="connsiteX0" fmla="*/ 48369 w 1276264"/>
              <a:gd name="connsiteY0" fmla="*/ 5724346 h 6865406"/>
              <a:gd name="connsiteX1" fmla="*/ 1237798 w 1276264"/>
              <a:gd name="connsiteY1" fmla="*/ 5724346 h 6865406"/>
              <a:gd name="connsiteX2" fmla="*/ 1237798 w 1276264"/>
              <a:gd name="connsiteY2" fmla="*/ 6865406 h 6865406"/>
              <a:gd name="connsiteX3" fmla="*/ 48369 w 1276264"/>
              <a:gd name="connsiteY3" fmla="*/ 6865406 h 6865406"/>
              <a:gd name="connsiteX4" fmla="*/ 48369 w 1276264"/>
              <a:gd name="connsiteY4" fmla="*/ 5724346 h 6865406"/>
              <a:gd name="connsiteX5" fmla="*/ 0 w 1276264"/>
              <a:gd name="connsiteY5" fmla="*/ 0 h 6865406"/>
              <a:gd name="connsiteX6" fmla="*/ 1276265 w 1276264"/>
              <a:gd name="connsiteY6" fmla="*/ 0 h 6865406"/>
              <a:gd name="connsiteX7" fmla="*/ 1179526 w 1276264"/>
              <a:gd name="connsiteY7" fmla="*/ 4883024 h 6865406"/>
              <a:gd name="connsiteX8" fmla="*/ 106260 w 1276264"/>
              <a:gd name="connsiteY8" fmla="*/ 4883024 h 6865406"/>
              <a:gd name="connsiteX9" fmla="*/ 0 w 1276264"/>
              <a:gd name="connsiteY9" fmla="*/ 0 h 686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264" h="6865406">
                <a:moveTo>
                  <a:pt x="48369" y="5724346"/>
                </a:moveTo>
                <a:lnTo>
                  <a:pt x="1237798" y="5724346"/>
                </a:lnTo>
                <a:lnTo>
                  <a:pt x="1237798" y="6865406"/>
                </a:lnTo>
                <a:lnTo>
                  <a:pt x="48369" y="6865406"/>
                </a:lnTo>
                <a:lnTo>
                  <a:pt x="48369" y="5724346"/>
                </a:lnTo>
                <a:close/>
                <a:moveTo>
                  <a:pt x="0" y="0"/>
                </a:moveTo>
                <a:lnTo>
                  <a:pt x="1276265" y="0"/>
                </a:lnTo>
                <a:lnTo>
                  <a:pt x="1179526" y="4883024"/>
                </a:lnTo>
                <a:lnTo>
                  <a:pt x="106260" y="4883024"/>
                </a:lnTo>
                <a:lnTo>
                  <a:pt x="0" y="0"/>
                </a:lnTo>
                <a:close/>
              </a:path>
            </a:pathLst>
          </a:custGeom>
          <a:solidFill>
            <a:srgbClr val="FFFFFF"/>
          </a:solidFill>
          <a:ln w="37820" cap="flat">
            <a:noFill/>
            <a:prstDash val="solid"/>
            <a:miter/>
          </a:ln>
        </p:spPr>
        <p:txBody>
          <a:bodyPr rtlCol="0" anchor="ctr"/>
          <a:lstStyle/>
          <a:p>
            <a:endParaRPr lang="en-GB">
              <a:latin typeface="Museo Sans 300" panose="02000000000000000000" pitchFamily="50" charset="0"/>
            </a:endParaRPr>
          </a:p>
        </p:txBody>
      </p:sp>
      <p:pic>
        <p:nvPicPr>
          <p:cNvPr id="4" name="Graphic 3">
            <a:extLst>
              <a:ext uri="{FF2B5EF4-FFF2-40B4-BE49-F238E27FC236}">
                <a16:creationId xmlns:a16="http://schemas.microsoft.com/office/drawing/2014/main" id="{B61E1ED8-8905-4F9E-9CB5-E21A56704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71142" y="1994647"/>
            <a:ext cx="5318640" cy="3302706"/>
          </a:xfrm>
          <a:prstGeom prst="rect">
            <a:avLst/>
          </a:prstGeom>
        </p:spPr>
      </p:pic>
      <p:pic>
        <p:nvPicPr>
          <p:cNvPr id="18" name="Graphic 17">
            <a:extLst>
              <a:ext uri="{FF2B5EF4-FFF2-40B4-BE49-F238E27FC236}">
                <a16:creationId xmlns:a16="http://schemas.microsoft.com/office/drawing/2014/main" id="{34D1F9FC-34FD-44E1-8B17-05A27EFFBC9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9078" b="55339"/>
          <a:stretch/>
        </p:blipFill>
        <p:spPr>
          <a:xfrm>
            <a:off x="7680814" y="1994647"/>
            <a:ext cx="1294927" cy="1068313"/>
          </a:xfrm>
          <a:prstGeom prst="rect">
            <a:avLst/>
          </a:prstGeom>
        </p:spPr>
      </p:pic>
      <p:pic>
        <p:nvPicPr>
          <p:cNvPr id="20" name="Graphic 19">
            <a:extLst>
              <a:ext uri="{FF2B5EF4-FFF2-40B4-BE49-F238E27FC236}">
                <a16:creationId xmlns:a16="http://schemas.microsoft.com/office/drawing/2014/main" id="{E30092B0-3ED1-4C7B-9CE9-0E09B99F0272}"/>
              </a:ext>
            </a:extLst>
          </p:cNvPr>
          <p:cNvPicPr>
            <a:picLocks noChangeAspect="1"/>
          </p:cNvPicPr>
          <p:nvPr userDrawn="1"/>
        </p:nvPicPr>
        <p:blipFill rotWithShape="1">
          <a:blip r:embed="rId6"/>
          <a:srcRect/>
          <a:stretch/>
        </p:blipFill>
        <p:spPr>
          <a:xfrm>
            <a:off x="7678009" y="4226996"/>
            <a:ext cx="1294927" cy="886351"/>
          </a:xfrm>
          <a:prstGeom prst="rect">
            <a:avLst/>
          </a:prstGeom>
        </p:spPr>
      </p:pic>
      <p:pic>
        <p:nvPicPr>
          <p:cNvPr id="2" name="Graphic 1">
            <a:extLst>
              <a:ext uri="{FF2B5EF4-FFF2-40B4-BE49-F238E27FC236}">
                <a16:creationId xmlns:a16="http://schemas.microsoft.com/office/drawing/2014/main" id="{A052536B-8FD8-41C8-B927-4C211146AF45}"/>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0898" y="47577"/>
            <a:ext cx="2658476" cy="1019224"/>
          </a:xfrm>
          <a:prstGeom prst="rect">
            <a:avLst/>
          </a:prstGeom>
        </p:spPr>
      </p:pic>
      <p:sp>
        <p:nvSpPr>
          <p:cNvPr id="9"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364123" y="2046102"/>
            <a:ext cx="5731877" cy="1095561"/>
          </a:xfrm>
        </p:spPr>
        <p:txBody>
          <a:bodyPr>
            <a:noAutofit/>
          </a:bodyPr>
          <a:lstStyle>
            <a:lvl1pPr marL="0" indent="0">
              <a:buNone/>
              <a:defRPr sz="6200">
                <a:solidFill>
                  <a:schemeClr val="bg1"/>
                </a:solidFill>
                <a:latin typeface="Museo Sans 100" panose="02000000000000000000" pitchFamily="50" charset="0"/>
              </a:defRPr>
            </a:lvl1pPr>
          </a:lstStyle>
          <a:p>
            <a:pPr lvl="0"/>
            <a:r>
              <a:rPr lang="en-US"/>
              <a:t>Click to edit</a:t>
            </a:r>
          </a:p>
        </p:txBody>
      </p:sp>
      <p:sp>
        <p:nvSpPr>
          <p:cNvPr id="10"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379448" y="4456051"/>
            <a:ext cx="4943050" cy="536735"/>
          </a:xfrm>
        </p:spPr>
        <p:txBody>
          <a:bodyPr>
            <a:normAutofit/>
          </a:bodyPr>
          <a:lstStyle>
            <a:lvl1pPr marL="0" indent="0">
              <a:buNone/>
              <a:defRPr sz="1600">
                <a:solidFill>
                  <a:schemeClr val="bg1"/>
                </a:solidFill>
                <a:latin typeface="Museo Sans 100" panose="02000000000000000000" pitchFamily="50" charset="0"/>
              </a:defRPr>
            </a:lvl1pPr>
          </a:lstStyle>
          <a:p>
            <a:pPr lvl="0"/>
            <a:r>
              <a:rPr lang="en-US"/>
              <a:t>Click to edit Master text styles</a:t>
            </a:r>
          </a:p>
        </p:txBody>
      </p:sp>
      <p:pic>
        <p:nvPicPr>
          <p:cNvPr id="11" name="Picture 10"/>
          <p:cNvPicPr>
            <a:picLocks noChangeAspect="1"/>
          </p:cNvPicPr>
          <p:nvPr userDrawn="1"/>
        </p:nvPicPr>
        <p:blipFill rotWithShape="1">
          <a:blip r:embed="rId9" cstate="screen">
            <a:extLst>
              <a:ext uri="{28A0092B-C50C-407E-A947-70E740481C1C}">
                <a14:useLocalDpi xmlns:a14="http://schemas.microsoft.com/office/drawing/2010/main"/>
              </a:ext>
            </a:extLst>
          </a:blip>
          <a:srcRect l="11462" t="31217" r="10920" b="31979"/>
          <a:stretch/>
        </p:blipFill>
        <p:spPr>
          <a:xfrm>
            <a:off x="450452" y="6174113"/>
            <a:ext cx="1759745" cy="309600"/>
          </a:xfrm>
          <a:prstGeom prst="rect">
            <a:avLst/>
          </a:prstGeom>
        </p:spPr>
      </p:pic>
    </p:spTree>
    <p:extLst>
      <p:ext uri="{BB962C8B-B14F-4D97-AF65-F5344CB8AC3E}">
        <p14:creationId xmlns:p14="http://schemas.microsoft.com/office/powerpoint/2010/main" val="159092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Guidance Note">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F1F0C9A-ED61-D642-98EB-453BF4D8D729}"/>
              </a:ext>
            </a:extLst>
          </p:cNvPr>
          <p:cNvSpPr>
            <a:spLocks noGrp="1"/>
          </p:cNvSpPr>
          <p:nvPr>
            <p:ph type="sldNum" sz="quarter" idx="4"/>
          </p:nvPr>
        </p:nvSpPr>
        <p:spPr>
          <a:xfrm>
            <a:off x="11172575" y="94737"/>
            <a:ext cx="540000" cy="277633"/>
          </a:xfrm>
          <a:prstGeom prst="rect">
            <a:avLst/>
          </a:prstGeom>
        </p:spPr>
        <p:txBody>
          <a:bodyPr anchor="ctr"/>
          <a:lstStyle>
            <a:lvl1pPr algn="ctr">
              <a:defRPr sz="1050" b="0" i="0">
                <a:solidFill>
                  <a:schemeClr val="bg1"/>
                </a:solidFill>
                <a:latin typeface="Museo Sans 300" panose="02000000000000000000" pitchFamily="2" charset="77"/>
              </a:defRPr>
            </a:lvl1pPr>
          </a:lstStyle>
          <a:p>
            <a:fld id="{49DB33B9-DBCB-F04A-8B74-92082C22F891}" type="slidenum">
              <a:rPr lang="en-US" smtClean="0"/>
              <a:pPr/>
              <a:t>‹#›</a:t>
            </a:fld>
            <a:endParaRPr lang="en-US"/>
          </a:p>
        </p:txBody>
      </p:sp>
      <p:sp>
        <p:nvSpPr>
          <p:cNvPr id="4" name="Rectangle 3">
            <a:extLst>
              <a:ext uri="{FF2B5EF4-FFF2-40B4-BE49-F238E27FC236}">
                <a16:creationId xmlns:a16="http://schemas.microsoft.com/office/drawing/2014/main" id="{FF22FB34-9D94-4A18-B13B-E26E53FF3FD7}"/>
              </a:ext>
            </a:extLst>
          </p:cNvPr>
          <p:cNvSpPr/>
          <p:nvPr userDrawn="1"/>
        </p:nvSpPr>
        <p:spPr>
          <a:xfrm>
            <a:off x="198408" y="189781"/>
            <a:ext cx="11783683" cy="6443931"/>
          </a:xfrm>
          <a:prstGeom prst="rect">
            <a:avLst/>
          </a:prstGeom>
          <a:noFill/>
          <a:ln w="127000" cmpd="tri">
            <a:solidFill>
              <a:srgbClr val="D62598"/>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b="0" i="0">
              <a:latin typeface="Museo Sans 300" panose="02000000000000000000" pitchFamily="2" charset="77"/>
            </a:endParaRPr>
          </a:p>
        </p:txBody>
      </p:sp>
    </p:spTree>
    <p:extLst>
      <p:ext uri="{BB962C8B-B14F-4D97-AF65-F5344CB8AC3E}">
        <p14:creationId xmlns:p14="http://schemas.microsoft.com/office/powerpoint/2010/main" val="177273572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895AA4C3-3AED-EE13-5F97-1483D7900CC6}"/>
              </a:ext>
            </a:extLst>
          </p:cNvPr>
          <p:cNvPicPr/>
          <p:nvPr userDrawn="1"/>
        </p:nvPicPr>
        <p:blipFill rotWithShape="1">
          <a:blip r:embed="rId2" cstate="print"/>
          <a:srcRect b="4302"/>
          <a:stretch/>
        </p:blipFill>
        <p:spPr>
          <a:xfrm flipH="1">
            <a:off x="279400" y="253982"/>
            <a:ext cx="11658600" cy="5818753"/>
          </a:xfrm>
          <a:prstGeom prst="rect">
            <a:avLst/>
          </a:prstGeom>
        </p:spPr>
      </p:pic>
      <p:sp>
        <p:nvSpPr>
          <p:cNvPr id="7" name="Rectangle 6">
            <a:extLst>
              <a:ext uri="{FF2B5EF4-FFF2-40B4-BE49-F238E27FC236}">
                <a16:creationId xmlns:a16="http://schemas.microsoft.com/office/drawing/2014/main" id="{19E8EF7B-016F-6433-4474-EB089B083973}"/>
              </a:ext>
            </a:extLst>
          </p:cNvPr>
          <p:cNvSpPr/>
          <p:nvPr userDrawn="1"/>
        </p:nvSpPr>
        <p:spPr>
          <a:xfrm>
            <a:off x="0" y="6330551"/>
            <a:ext cx="12192000" cy="5327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18B625BC-6A9D-7C91-A898-B5588F9400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662" b="14017"/>
          <a:stretch/>
        </p:blipFill>
        <p:spPr>
          <a:xfrm>
            <a:off x="110949" y="6375795"/>
            <a:ext cx="1351863" cy="450456"/>
          </a:xfrm>
          <a:prstGeom prst="rect">
            <a:avLst/>
          </a:prstGeom>
        </p:spPr>
      </p:pic>
      <p:sp>
        <p:nvSpPr>
          <p:cNvPr id="13" name="Rectangle 12">
            <a:extLst>
              <a:ext uri="{FF2B5EF4-FFF2-40B4-BE49-F238E27FC236}">
                <a16:creationId xmlns:a16="http://schemas.microsoft.com/office/drawing/2014/main" id="{DE79B10B-6F2F-D661-95E2-CC82855F5C71}"/>
              </a:ext>
            </a:extLst>
          </p:cNvPr>
          <p:cNvSpPr/>
          <p:nvPr userDrawn="1"/>
        </p:nvSpPr>
        <p:spPr>
          <a:xfrm>
            <a:off x="10994377" y="6405115"/>
            <a:ext cx="45719" cy="45908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5D37836D-FFAD-0F6D-0F48-7577F38792BE}"/>
              </a:ext>
            </a:extLst>
          </p:cNvPr>
          <p:cNvGrpSpPr/>
          <p:nvPr userDrawn="1"/>
        </p:nvGrpSpPr>
        <p:grpSpPr>
          <a:xfrm>
            <a:off x="6864048" y="6429977"/>
            <a:ext cx="214253" cy="224202"/>
            <a:chOff x="4450444" y="6488721"/>
            <a:chExt cx="264857" cy="277156"/>
          </a:xfrm>
        </p:grpSpPr>
        <p:sp>
          <p:nvSpPr>
            <p:cNvPr id="17" name="Oval 16">
              <a:extLst>
                <a:ext uri="{FF2B5EF4-FFF2-40B4-BE49-F238E27FC236}">
                  <a16:creationId xmlns:a16="http://schemas.microsoft.com/office/drawing/2014/main" id="{CD27E025-B27D-FB2D-6DC8-6099D4339977}"/>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192B118-A05E-16DC-A6D1-BD4DC495CAE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3" name="TextBox 22">
            <a:extLst>
              <a:ext uri="{FF2B5EF4-FFF2-40B4-BE49-F238E27FC236}">
                <a16:creationId xmlns:a16="http://schemas.microsoft.com/office/drawing/2014/main" id="{BDAC5DDF-76FC-C070-B409-1C8ECD994E82}"/>
              </a:ext>
            </a:extLst>
          </p:cNvPr>
          <p:cNvSpPr txBox="1"/>
          <p:nvPr userDrawn="1"/>
        </p:nvSpPr>
        <p:spPr>
          <a:xfrm>
            <a:off x="5013676" y="6420886"/>
            <a:ext cx="1611187" cy="276999"/>
          </a:xfrm>
          <a:prstGeom prst="rect">
            <a:avLst/>
          </a:prstGeom>
          <a:noFill/>
        </p:spPr>
        <p:txBody>
          <a:bodyPr wrap="square" rtlCol="0">
            <a:spAutoFit/>
          </a:bodyPr>
          <a:lstStyle/>
          <a:p>
            <a:r>
              <a:rPr lang="en-GB" sz="1200">
                <a:latin typeface="+mj-lt"/>
              </a:rPr>
              <a:t>Market drivers</a:t>
            </a:r>
          </a:p>
        </p:txBody>
      </p:sp>
      <p:grpSp>
        <p:nvGrpSpPr>
          <p:cNvPr id="25" name="Group 24">
            <a:extLst>
              <a:ext uri="{FF2B5EF4-FFF2-40B4-BE49-F238E27FC236}">
                <a16:creationId xmlns:a16="http://schemas.microsoft.com/office/drawing/2014/main" id="{2D7C4128-F0BC-12A8-5C69-EF5C7DE9D852}"/>
              </a:ext>
            </a:extLst>
          </p:cNvPr>
          <p:cNvGrpSpPr/>
          <p:nvPr userDrawn="1"/>
        </p:nvGrpSpPr>
        <p:grpSpPr>
          <a:xfrm>
            <a:off x="9300722" y="6429977"/>
            <a:ext cx="214253" cy="224202"/>
            <a:chOff x="4450444" y="6488721"/>
            <a:chExt cx="264857" cy="277156"/>
          </a:xfrm>
        </p:grpSpPr>
        <p:sp>
          <p:nvSpPr>
            <p:cNvPr id="26" name="Oval 25">
              <a:extLst>
                <a:ext uri="{FF2B5EF4-FFF2-40B4-BE49-F238E27FC236}">
                  <a16:creationId xmlns:a16="http://schemas.microsoft.com/office/drawing/2014/main" id="{D3810503-D75E-C1D4-7038-383E32887DD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4158800-C09B-211A-EC14-0281BDDAF33B}"/>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8" name="TextBox 27">
            <a:extLst>
              <a:ext uri="{FF2B5EF4-FFF2-40B4-BE49-F238E27FC236}">
                <a16:creationId xmlns:a16="http://schemas.microsoft.com/office/drawing/2014/main" id="{D997D51E-1944-0123-3161-C5665A24E7B2}"/>
              </a:ext>
            </a:extLst>
          </p:cNvPr>
          <p:cNvSpPr txBox="1"/>
          <p:nvPr userDrawn="1"/>
        </p:nvSpPr>
        <p:spPr>
          <a:xfrm>
            <a:off x="7454848" y="6420886"/>
            <a:ext cx="1565804" cy="276999"/>
          </a:xfrm>
          <a:prstGeom prst="rect">
            <a:avLst/>
          </a:prstGeom>
          <a:noFill/>
        </p:spPr>
        <p:txBody>
          <a:bodyPr wrap="square" rtlCol="0">
            <a:spAutoFit/>
          </a:bodyPr>
          <a:lstStyle/>
          <a:p>
            <a:r>
              <a:rPr lang="en-GB" sz="1200">
                <a:latin typeface="+mj-lt"/>
              </a:rPr>
              <a:t>Software roadmap</a:t>
            </a:r>
          </a:p>
        </p:txBody>
      </p:sp>
      <p:cxnSp>
        <p:nvCxnSpPr>
          <p:cNvPr id="21" name="Straight Connector 20">
            <a:extLst>
              <a:ext uri="{FF2B5EF4-FFF2-40B4-BE49-F238E27FC236}">
                <a16:creationId xmlns:a16="http://schemas.microsoft.com/office/drawing/2014/main" id="{28ADAA3A-DF76-1348-1F36-5020C8CD1238}"/>
              </a:ext>
            </a:extLst>
          </p:cNvPr>
          <p:cNvCxnSpPr>
            <a:cxnSpLocks/>
          </p:cNvCxnSpPr>
          <p:nvPr userDrawn="1"/>
        </p:nvCxnSpPr>
        <p:spPr>
          <a:xfrm>
            <a:off x="7278749" y="6330551"/>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34EDEC-43A1-E08B-CE6A-E7541666DA60}"/>
              </a:ext>
            </a:extLst>
          </p:cNvPr>
          <p:cNvCxnSpPr>
            <a:cxnSpLocks/>
          </p:cNvCxnSpPr>
          <p:nvPr userDrawn="1"/>
        </p:nvCxnSpPr>
        <p:spPr>
          <a:xfrm>
            <a:off x="9717276" y="6331905"/>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B9EE92F-823D-8537-B34E-3FC9003C810D}"/>
              </a:ext>
            </a:extLst>
          </p:cNvPr>
          <p:cNvGrpSpPr/>
          <p:nvPr userDrawn="1"/>
        </p:nvGrpSpPr>
        <p:grpSpPr>
          <a:xfrm>
            <a:off x="4403342" y="6435229"/>
            <a:ext cx="220603" cy="224202"/>
            <a:chOff x="4442594" y="6488721"/>
            <a:chExt cx="272707" cy="277156"/>
          </a:xfrm>
        </p:grpSpPr>
        <p:sp>
          <p:nvSpPr>
            <p:cNvPr id="32" name="Oval 31">
              <a:extLst>
                <a:ext uri="{FF2B5EF4-FFF2-40B4-BE49-F238E27FC236}">
                  <a16:creationId xmlns:a16="http://schemas.microsoft.com/office/drawing/2014/main" id="{B0A25617-728B-DC3C-7602-71E68B899E8D}"/>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8077C4B-1E59-9F60-0B3C-072A2AE0B490}"/>
                </a:ext>
              </a:extLst>
            </p:cNvPr>
            <p:cNvSpPr txBox="1"/>
            <p:nvPr userDrawn="1"/>
          </p:nvSpPr>
          <p:spPr>
            <a:xfrm>
              <a:off x="444259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34" name="TextBox 33">
            <a:extLst>
              <a:ext uri="{FF2B5EF4-FFF2-40B4-BE49-F238E27FC236}">
                <a16:creationId xmlns:a16="http://schemas.microsoft.com/office/drawing/2014/main" id="{05AA982D-486A-0D6B-3D13-980416508E2F}"/>
              </a:ext>
            </a:extLst>
          </p:cNvPr>
          <p:cNvSpPr txBox="1"/>
          <p:nvPr userDrawn="1"/>
        </p:nvSpPr>
        <p:spPr>
          <a:xfrm>
            <a:off x="3535617" y="6426138"/>
            <a:ext cx="801817" cy="276999"/>
          </a:xfrm>
          <a:prstGeom prst="rect">
            <a:avLst/>
          </a:prstGeom>
          <a:noFill/>
        </p:spPr>
        <p:txBody>
          <a:bodyPr wrap="square" rtlCol="0">
            <a:spAutoFit/>
          </a:bodyPr>
          <a:lstStyle/>
          <a:p>
            <a:r>
              <a:rPr lang="en-GB" sz="1200">
                <a:latin typeface="+mj-lt"/>
              </a:rPr>
              <a:t>Home</a:t>
            </a:r>
          </a:p>
        </p:txBody>
      </p:sp>
      <p:cxnSp>
        <p:nvCxnSpPr>
          <p:cNvPr id="24" name="Straight Connector 23">
            <a:extLst>
              <a:ext uri="{FF2B5EF4-FFF2-40B4-BE49-F238E27FC236}">
                <a16:creationId xmlns:a16="http://schemas.microsoft.com/office/drawing/2014/main" id="{37393107-83EE-21AB-360E-EB9DAF287B65}"/>
              </a:ext>
            </a:extLst>
          </p:cNvPr>
          <p:cNvCxnSpPr>
            <a:cxnSpLocks/>
          </p:cNvCxnSpPr>
          <p:nvPr userDrawn="1"/>
        </p:nvCxnSpPr>
        <p:spPr>
          <a:xfrm>
            <a:off x="4829508"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0A8C83-AA98-80B3-7789-D4970D8B5E0A}"/>
              </a:ext>
            </a:extLst>
          </p:cNvPr>
          <p:cNvSpPr txBox="1"/>
          <p:nvPr userDrawn="1"/>
        </p:nvSpPr>
        <p:spPr>
          <a:xfrm>
            <a:off x="9891312" y="6420886"/>
            <a:ext cx="1565804" cy="276999"/>
          </a:xfrm>
          <a:prstGeom prst="rect">
            <a:avLst/>
          </a:prstGeom>
          <a:noFill/>
        </p:spPr>
        <p:txBody>
          <a:bodyPr wrap="square" rtlCol="0">
            <a:spAutoFit/>
          </a:bodyPr>
          <a:lstStyle/>
          <a:p>
            <a:r>
              <a:rPr lang="en-GB" sz="1200">
                <a:latin typeface="+mj-lt"/>
              </a:rPr>
              <a:t>Partner with Civica</a:t>
            </a:r>
          </a:p>
        </p:txBody>
      </p:sp>
      <p:grpSp>
        <p:nvGrpSpPr>
          <p:cNvPr id="43" name="Group 42">
            <a:extLst>
              <a:ext uri="{FF2B5EF4-FFF2-40B4-BE49-F238E27FC236}">
                <a16:creationId xmlns:a16="http://schemas.microsoft.com/office/drawing/2014/main" id="{5978A181-450A-1143-753B-41DD2F15BB36}"/>
              </a:ext>
            </a:extLst>
          </p:cNvPr>
          <p:cNvGrpSpPr/>
          <p:nvPr userDrawn="1"/>
        </p:nvGrpSpPr>
        <p:grpSpPr>
          <a:xfrm>
            <a:off x="11737188" y="6431294"/>
            <a:ext cx="214253" cy="224202"/>
            <a:chOff x="4450444" y="6488721"/>
            <a:chExt cx="264857" cy="277156"/>
          </a:xfrm>
        </p:grpSpPr>
        <p:sp>
          <p:nvSpPr>
            <p:cNvPr id="44" name="Oval 43">
              <a:extLst>
                <a:ext uri="{FF2B5EF4-FFF2-40B4-BE49-F238E27FC236}">
                  <a16:creationId xmlns:a16="http://schemas.microsoft.com/office/drawing/2014/main" id="{C1FA0F4B-A34A-47AA-AC46-D20F8E16F4E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D86D9FE-0100-4768-5007-6CC1DCDB231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cxnSp>
        <p:nvCxnSpPr>
          <p:cNvPr id="3" name="Straight Connector 2">
            <a:extLst>
              <a:ext uri="{FF2B5EF4-FFF2-40B4-BE49-F238E27FC236}">
                <a16:creationId xmlns:a16="http://schemas.microsoft.com/office/drawing/2014/main" id="{4EDA49FD-9FFE-B2AD-AB97-2A3BFFAF9548}"/>
              </a:ext>
            </a:extLst>
          </p:cNvPr>
          <p:cNvCxnSpPr>
            <a:cxnSpLocks/>
          </p:cNvCxnSpPr>
          <p:nvPr userDrawn="1"/>
        </p:nvCxnSpPr>
        <p:spPr>
          <a:xfrm>
            <a:off x="3351772"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82592EE-7822-9321-CD2F-F49795D4CDA2}"/>
              </a:ext>
            </a:extLst>
          </p:cNvPr>
          <p:cNvSpPr/>
          <p:nvPr userDrawn="1"/>
        </p:nvSpPr>
        <p:spPr>
          <a:xfrm>
            <a:off x="3356868" y="6776723"/>
            <a:ext cx="1473911" cy="8795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6" name="Rectangle 5">
            <a:extLst>
              <a:ext uri="{FF2B5EF4-FFF2-40B4-BE49-F238E27FC236}">
                <a16:creationId xmlns:a16="http://schemas.microsoft.com/office/drawing/2014/main" id="{EE72A2EF-1EAF-5DD2-B5B8-1E5147465C17}"/>
              </a:ext>
            </a:extLst>
          </p:cNvPr>
          <p:cNvSpPr/>
          <p:nvPr userDrawn="1"/>
        </p:nvSpPr>
        <p:spPr>
          <a:xfrm>
            <a:off x="9718547" y="6778692"/>
            <a:ext cx="2473453" cy="8893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6760A7F-FD01-3937-FA20-FE6EFB2E185E}"/>
              </a:ext>
            </a:extLst>
          </p:cNvPr>
          <p:cNvSpPr/>
          <p:nvPr userDrawn="1"/>
        </p:nvSpPr>
        <p:spPr>
          <a:xfrm>
            <a:off x="7280019" y="6778691"/>
            <a:ext cx="2437257" cy="8893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093C1B8-3CA4-E96D-ABC9-2026A05F7EA2}"/>
              </a:ext>
            </a:extLst>
          </p:cNvPr>
          <p:cNvSpPr/>
          <p:nvPr userDrawn="1"/>
        </p:nvSpPr>
        <p:spPr>
          <a:xfrm>
            <a:off x="4833026" y="6778691"/>
            <a:ext cx="2446993" cy="85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B4C4355-6DF7-73E0-4EE5-F5549285E630}"/>
              </a:ext>
            </a:extLst>
          </p:cNvPr>
          <p:cNvSpPr/>
          <p:nvPr userDrawn="1"/>
        </p:nvSpPr>
        <p:spPr>
          <a:xfrm>
            <a:off x="7285135" y="6335612"/>
            <a:ext cx="2442855" cy="621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bg object 17">
            <a:extLst>
              <a:ext uri="{FF2B5EF4-FFF2-40B4-BE49-F238E27FC236}">
                <a16:creationId xmlns:a16="http://schemas.microsoft.com/office/drawing/2014/main" id="{96797C6F-4308-46F2-A987-BD107F7BB07C}"/>
              </a:ext>
            </a:extLst>
          </p:cNvPr>
          <p:cNvSpPr/>
          <p:nvPr userDrawn="1"/>
        </p:nvSpPr>
        <p:spPr>
          <a:xfrm flipH="1">
            <a:off x="520341" y="253982"/>
            <a:ext cx="3592161" cy="5818753"/>
          </a:xfrm>
          <a:custGeom>
            <a:avLst/>
            <a:gdLst>
              <a:gd name="connsiteX0" fmla="*/ 6468675 w 6468675"/>
              <a:gd name="connsiteY0" fmla="*/ 0 h 11308556"/>
              <a:gd name="connsiteX1" fmla="*/ 3645145 w 6468675"/>
              <a:gd name="connsiteY1" fmla="*/ 0 h 11308556"/>
              <a:gd name="connsiteX2" fmla="*/ 0 w 6468675"/>
              <a:gd name="connsiteY2" fmla="*/ 11308556 h 11308556"/>
              <a:gd name="connsiteX3" fmla="*/ 3893131 w 6468675"/>
              <a:gd name="connsiteY3" fmla="*/ 11308556 h 11308556"/>
              <a:gd name="connsiteX4" fmla="*/ 6468675 w 6468675"/>
              <a:gd name="connsiteY4" fmla="*/ 0 h 11308556"/>
              <a:gd name="connsiteX0" fmla="*/ 6707756 w 6707756"/>
              <a:gd name="connsiteY0" fmla="*/ 0 h 11308556"/>
              <a:gd name="connsiteX1" fmla="*/ 3645145 w 6707756"/>
              <a:gd name="connsiteY1" fmla="*/ 0 h 11308556"/>
              <a:gd name="connsiteX2" fmla="*/ 0 w 6707756"/>
              <a:gd name="connsiteY2" fmla="*/ 11308556 h 11308556"/>
              <a:gd name="connsiteX3" fmla="*/ 3893131 w 6707756"/>
              <a:gd name="connsiteY3" fmla="*/ 11308556 h 11308556"/>
              <a:gd name="connsiteX4" fmla="*/ 6707756 w 6707756"/>
              <a:gd name="connsiteY4" fmla="*/ 0 h 11308556"/>
              <a:gd name="connsiteX0" fmla="*/ 6707756 w 6707756"/>
              <a:gd name="connsiteY0" fmla="*/ 20663 h 11329219"/>
              <a:gd name="connsiteX1" fmla="*/ 4107369 w 6707756"/>
              <a:gd name="connsiteY1" fmla="*/ 0 h 11329219"/>
              <a:gd name="connsiteX2" fmla="*/ 0 w 6707756"/>
              <a:gd name="connsiteY2" fmla="*/ 11329219 h 11329219"/>
              <a:gd name="connsiteX3" fmla="*/ 3893131 w 6707756"/>
              <a:gd name="connsiteY3" fmla="*/ 11329219 h 11329219"/>
              <a:gd name="connsiteX4" fmla="*/ 6707756 w 6707756"/>
              <a:gd name="connsiteY4" fmla="*/ 20663 h 11329219"/>
              <a:gd name="connsiteX0" fmla="*/ 5384839 w 5384839"/>
              <a:gd name="connsiteY0" fmla="*/ 20663 h 11349884"/>
              <a:gd name="connsiteX1" fmla="*/ 2784452 w 5384839"/>
              <a:gd name="connsiteY1" fmla="*/ 0 h 11349884"/>
              <a:gd name="connsiteX2" fmla="*/ 0 w 5384839"/>
              <a:gd name="connsiteY2" fmla="*/ 11349884 h 11349884"/>
              <a:gd name="connsiteX3" fmla="*/ 2570214 w 5384839"/>
              <a:gd name="connsiteY3" fmla="*/ 11329219 h 11349884"/>
              <a:gd name="connsiteX4" fmla="*/ 5384839 w 5384839"/>
              <a:gd name="connsiteY4" fmla="*/ 20663 h 11349884"/>
              <a:gd name="connsiteX0" fmla="*/ 5384839 w 5384839"/>
              <a:gd name="connsiteY0" fmla="*/ 20663 h 11349884"/>
              <a:gd name="connsiteX1" fmla="*/ 2784452 w 5384839"/>
              <a:gd name="connsiteY1" fmla="*/ 0 h 11349884"/>
              <a:gd name="connsiteX2" fmla="*/ 0 w 5384839"/>
              <a:gd name="connsiteY2" fmla="*/ 11349884 h 11349884"/>
              <a:gd name="connsiteX3" fmla="*/ 2565599 w 5384839"/>
              <a:gd name="connsiteY3" fmla="*/ 11347237 h 11349884"/>
              <a:gd name="connsiteX4" fmla="*/ 5384839 w 5384839"/>
              <a:gd name="connsiteY4" fmla="*/ 20663 h 11349884"/>
              <a:gd name="connsiteX0" fmla="*/ 5384839 w 5384839"/>
              <a:gd name="connsiteY0" fmla="*/ 2647 h 11349884"/>
              <a:gd name="connsiteX1" fmla="*/ 2784452 w 5384839"/>
              <a:gd name="connsiteY1" fmla="*/ 0 h 11349884"/>
              <a:gd name="connsiteX2" fmla="*/ 0 w 5384839"/>
              <a:gd name="connsiteY2" fmla="*/ 11349884 h 11349884"/>
              <a:gd name="connsiteX3" fmla="*/ 2565599 w 5384839"/>
              <a:gd name="connsiteY3" fmla="*/ 11347237 h 11349884"/>
              <a:gd name="connsiteX4" fmla="*/ 5384839 w 5384839"/>
              <a:gd name="connsiteY4" fmla="*/ 2647 h 1134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39" h="11349884">
                <a:moveTo>
                  <a:pt x="5384839" y="2647"/>
                </a:moveTo>
                <a:lnTo>
                  <a:pt x="2784452" y="0"/>
                </a:lnTo>
                <a:lnTo>
                  <a:pt x="0" y="11349884"/>
                </a:lnTo>
                <a:lnTo>
                  <a:pt x="2565599" y="11347237"/>
                </a:lnTo>
                <a:lnTo>
                  <a:pt x="5384839" y="2647"/>
                </a:lnTo>
                <a:close/>
              </a:path>
            </a:pathLst>
          </a:custGeom>
          <a:solidFill>
            <a:srgbClr val="7B57CB">
              <a:alpha val="80000"/>
            </a:srgbClr>
          </a:solidFill>
        </p:spPr>
        <p:txBody>
          <a:bodyPr wrap="square" lIns="0" tIns="0" rIns="0" bIns="0" rtlCol="0"/>
          <a:lstStyle/>
          <a:p>
            <a:endParaRPr sz="1092"/>
          </a:p>
        </p:txBody>
      </p:sp>
      <p:sp>
        <p:nvSpPr>
          <p:cNvPr id="5" name="Rectangle 4">
            <a:hlinkClick r:id="" action="ppaction://noaction"/>
            <a:extLst>
              <a:ext uri="{FF2B5EF4-FFF2-40B4-BE49-F238E27FC236}">
                <a16:creationId xmlns:a16="http://schemas.microsoft.com/office/drawing/2014/main" id="{8D82D2CB-FBC9-6608-720D-276956304DD8}"/>
              </a:ext>
            </a:extLst>
          </p:cNvPr>
          <p:cNvSpPr/>
          <p:nvPr userDrawn="1"/>
        </p:nvSpPr>
        <p:spPr>
          <a:xfrm>
            <a:off x="3351772" y="6325689"/>
            <a:ext cx="1470540"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 action="ppaction://noaction"/>
            <a:extLst>
              <a:ext uri="{FF2B5EF4-FFF2-40B4-BE49-F238E27FC236}">
                <a16:creationId xmlns:a16="http://schemas.microsoft.com/office/drawing/2014/main" id="{7B0B63F4-7533-5017-6DC1-E3C3C12AB2BA}"/>
              </a:ext>
            </a:extLst>
          </p:cNvPr>
          <p:cNvSpPr/>
          <p:nvPr userDrawn="1"/>
        </p:nvSpPr>
        <p:spPr>
          <a:xfrm>
            <a:off x="4827203" y="6335612"/>
            <a:ext cx="2440609"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 action="ppaction://noaction"/>
            <a:extLst>
              <a:ext uri="{FF2B5EF4-FFF2-40B4-BE49-F238E27FC236}">
                <a16:creationId xmlns:a16="http://schemas.microsoft.com/office/drawing/2014/main" id="{57AE7D0D-CBB5-9608-8004-DA74C03404E5}"/>
              </a:ext>
            </a:extLst>
          </p:cNvPr>
          <p:cNvSpPr/>
          <p:nvPr userDrawn="1"/>
        </p:nvSpPr>
        <p:spPr>
          <a:xfrm>
            <a:off x="7287926" y="6334336"/>
            <a:ext cx="2429350"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 action="ppaction://noaction"/>
            <a:extLst>
              <a:ext uri="{FF2B5EF4-FFF2-40B4-BE49-F238E27FC236}">
                <a16:creationId xmlns:a16="http://schemas.microsoft.com/office/drawing/2014/main" id="{8DEE5D37-A67B-5A0A-F6A8-BA172500E5BD}"/>
              </a:ext>
            </a:extLst>
          </p:cNvPr>
          <p:cNvSpPr/>
          <p:nvPr userDrawn="1"/>
        </p:nvSpPr>
        <p:spPr>
          <a:xfrm>
            <a:off x="9712160" y="6323146"/>
            <a:ext cx="2479840"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90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White #1">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6096000" y="0"/>
            <a:ext cx="6096000" cy="6858000"/>
          </a:xfrm>
        </p:spPr>
        <p:txBody>
          <a:bodyPr/>
          <a:lstStyle/>
          <a:p>
            <a:r>
              <a:rPr lang="en-US"/>
              <a:t>Click icon to add picture</a:t>
            </a:r>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722647" y="2227263"/>
            <a:ext cx="5373353" cy="914400"/>
          </a:xfrm>
        </p:spPr>
        <p:txBody>
          <a:bodyPr>
            <a:noAutofit/>
          </a:bodyPr>
          <a:lstStyle>
            <a:lvl1pPr marL="0" indent="0">
              <a:buNone/>
              <a:defRPr sz="6200">
                <a:solidFill>
                  <a:schemeClr val="accent1"/>
                </a:solidFill>
                <a:latin typeface="Museo Sans 100" panose="02000000000000000000" pitchFamily="50" charset="0"/>
              </a:defRPr>
            </a:lvl1pPr>
          </a:lstStyle>
          <a:p>
            <a:pPr lvl="0"/>
            <a:r>
              <a:rPr lang="en-US"/>
              <a:t>Click to edit Master text styles</a:t>
            </a:r>
          </a:p>
        </p:txBody>
      </p:sp>
      <p:sp>
        <p:nvSpPr>
          <p:cNvPr id="10"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737973" y="4493624"/>
            <a:ext cx="5358028" cy="410149"/>
          </a:xfrm>
        </p:spPr>
        <p:txBody>
          <a:bodyPr>
            <a:normAutofit/>
          </a:bodyPr>
          <a:lstStyle>
            <a:lvl1pPr marL="0" indent="0">
              <a:buNone/>
              <a:defRPr sz="1600">
                <a:solidFill>
                  <a:schemeClr val="accent1"/>
                </a:solidFill>
                <a:latin typeface="Museo Sans 100" panose="02000000000000000000" pitchFamily="50" charset="0"/>
              </a:defRPr>
            </a:lvl1pPr>
          </a:lstStyle>
          <a:p>
            <a:pPr lvl="0"/>
            <a:r>
              <a:rPr lang="en-US"/>
              <a:t>Click to edit Master text styles</a:t>
            </a:r>
          </a:p>
        </p:txBody>
      </p:sp>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8800" y="2258834"/>
            <a:ext cx="218103" cy="765148"/>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1572" t="29932" r="11822" b="33397"/>
          <a:stretch/>
        </p:blipFill>
        <p:spPr>
          <a:xfrm>
            <a:off x="465580" y="6171128"/>
            <a:ext cx="1706121" cy="303045"/>
          </a:xfrm>
          <a:prstGeom prst="rect">
            <a:avLst/>
          </a:prstGeom>
        </p:spPr>
      </p:pic>
      <p:pic>
        <p:nvPicPr>
          <p:cNvPr id="12"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0273" y="47576"/>
            <a:ext cx="2664687" cy="1021605"/>
          </a:xfrm>
          <a:prstGeom prst="rect">
            <a:avLst/>
          </a:prstGeom>
        </p:spPr>
      </p:pic>
    </p:spTree>
    <p:extLst>
      <p:ext uri="{BB962C8B-B14F-4D97-AF65-F5344CB8AC3E}">
        <p14:creationId xmlns:p14="http://schemas.microsoft.com/office/powerpoint/2010/main" val="3009436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E8EF7B-016F-6433-4474-EB089B083973}"/>
              </a:ext>
            </a:extLst>
          </p:cNvPr>
          <p:cNvSpPr/>
          <p:nvPr userDrawn="1"/>
        </p:nvSpPr>
        <p:spPr>
          <a:xfrm>
            <a:off x="0" y="6330551"/>
            <a:ext cx="12192000" cy="5327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79B10B-6F2F-D661-95E2-CC82855F5C71}"/>
              </a:ext>
            </a:extLst>
          </p:cNvPr>
          <p:cNvSpPr/>
          <p:nvPr userDrawn="1"/>
        </p:nvSpPr>
        <p:spPr>
          <a:xfrm>
            <a:off x="10994377" y="6405115"/>
            <a:ext cx="45719" cy="45908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CA67AFC-3925-CD0B-E4A8-EBBC7A1E9966}"/>
              </a:ext>
            </a:extLst>
          </p:cNvPr>
          <p:cNvSpPr/>
          <p:nvPr userDrawn="1"/>
        </p:nvSpPr>
        <p:spPr>
          <a:xfrm>
            <a:off x="3356868" y="6776723"/>
            <a:ext cx="1473911" cy="8795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nvGrpSpPr>
          <p:cNvPr id="19" name="Group 18">
            <a:extLst>
              <a:ext uri="{FF2B5EF4-FFF2-40B4-BE49-F238E27FC236}">
                <a16:creationId xmlns:a16="http://schemas.microsoft.com/office/drawing/2014/main" id="{5D37836D-FFAD-0F6D-0F48-7577F38792BE}"/>
              </a:ext>
            </a:extLst>
          </p:cNvPr>
          <p:cNvGrpSpPr/>
          <p:nvPr userDrawn="1"/>
        </p:nvGrpSpPr>
        <p:grpSpPr>
          <a:xfrm>
            <a:off x="6864048" y="6429977"/>
            <a:ext cx="214253" cy="224202"/>
            <a:chOff x="4450444" y="6488721"/>
            <a:chExt cx="264857" cy="277156"/>
          </a:xfrm>
        </p:grpSpPr>
        <p:sp>
          <p:nvSpPr>
            <p:cNvPr id="17" name="Oval 16">
              <a:extLst>
                <a:ext uri="{FF2B5EF4-FFF2-40B4-BE49-F238E27FC236}">
                  <a16:creationId xmlns:a16="http://schemas.microsoft.com/office/drawing/2014/main" id="{CD27E025-B27D-FB2D-6DC8-6099D4339977}"/>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192B118-A05E-16DC-A6D1-BD4DC495CAE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3" name="TextBox 22">
            <a:extLst>
              <a:ext uri="{FF2B5EF4-FFF2-40B4-BE49-F238E27FC236}">
                <a16:creationId xmlns:a16="http://schemas.microsoft.com/office/drawing/2014/main" id="{BDAC5DDF-76FC-C070-B409-1C8ECD994E82}"/>
              </a:ext>
            </a:extLst>
          </p:cNvPr>
          <p:cNvSpPr txBox="1"/>
          <p:nvPr userDrawn="1"/>
        </p:nvSpPr>
        <p:spPr>
          <a:xfrm>
            <a:off x="5013676" y="6420886"/>
            <a:ext cx="1611187" cy="276999"/>
          </a:xfrm>
          <a:prstGeom prst="rect">
            <a:avLst/>
          </a:prstGeom>
          <a:noFill/>
        </p:spPr>
        <p:txBody>
          <a:bodyPr wrap="square" rtlCol="0">
            <a:spAutoFit/>
          </a:bodyPr>
          <a:lstStyle/>
          <a:p>
            <a:r>
              <a:rPr lang="en-GB" sz="1200">
                <a:latin typeface="+mj-lt"/>
              </a:rPr>
              <a:t>Market drivers</a:t>
            </a:r>
          </a:p>
        </p:txBody>
      </p:sp>
      <p:grpSp>
        <p:nvGrpSpPr>
          <p:cNvPr id="25" name="Group 24">
            <a:extLst>
              <a:ext uri="{FF2B5EF4-FFF2-40B4-BE49-F238E27FC236}">
                <a16:creationId xmlns:a16="http://schemas.microsoft.com/office/drawing/2014/main" id="{2D7C4128-F0BC-12A8-5C69-EF5C7DE9D852}"/>
              </a:ext>
            </a:extLst>
          </p:cNvPr>
          <p:cNvGrpSpPr/>
          <p:nvPr userDrawn="1"/>
        </p:nvGrpSpPr>
        <p:grpSpPr>
          <a:xfrm>
            <a:off x="9300722" y="6429977"/>
            <a:ext cx="214253" cy="224202"/>
            <a:chOff x="4450444" y="6488721"/>
            <a:chExt cx="264857" cy="277156"/>
          </a:xfrm>
        </p:grpSpPr>
        <p:sp>
          <p:nvSpPr>
            <p:cNvPr id="26" name="Oval 25">
              <a:extLst>
                <a:ext uri="{FF2B5EF4-FFF2-40B4-BE49-F238E27FC236}">
                  <a16:creationId xmlns:a16="http://schemas.microsoft.com/office/drawing/2014/main" id="{D3810503-D75E-C1D4-7038-383E32887DD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4158800-C09B-211A-EC14-0281BDDAF33B}"/>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8" name="TextBox 27">
            <a:extLst>
              <a:ext uri="{FF2B5EF4-FFF2-40B4-BE49-F238E27FC236}">
                <a16:creationId xmlns:a16="http://schemas.microsoft.com/office/drawing/2014/main" id="{D997D51E-1944-0123-3161-C5665A24E7B2}"/>
              </a:ext>
            </a:extLst>
          </p:cNvPr>
          <p:cNvSpPr txBox="1"/>
          <p:nvPr userDrawn="1"/>
        </p:nvSpPr>
        <p:spPr>
          <a:xfrm>
            <a:off x="7454848" y="6420886"/>
            <a:ext cx="1565804" cy="276999"/>
          </a:xfrm>
          <a:prstGeom prst="rect">
            <a:avLst/>
          </a:prstGeom>
          <a:noFill/>
        </p:spPr>
        <p:txBody>
          <a:bodyPr wrap="square" rtlCol="0">
            <a:spAutoFit/>
          </a:bodyPr>
          <a:lstStyle/>
          <a:p>
            <a:r>
              <a:rPr lang="en-GB" sz="1200">
                <a:latin typeface="+mj-lt"/>
              </a:rPr>
              <a:t>Software roadmap</a:t>
            </a:r>
          </a:p>
        </p:txBody>
      </p:sp>
      <p:cxnSp>
        <p:nvCxnSpPr>
          <p:cNvPr id="21" name="Straight Connector 20">
            <a:extLst>
              <a:ext uri="{FF2B5EF4-FFF2-40B4-BE49-F238E27FC236}">
                <a16:creationId xmlns:a16="http://schemas.microsoft.com/office/drawing/2014/main" id="{28ADAA3A-DF76-1348-1F36-5020C8CD1238}"/>
              </a:ext>
            </a:extLst>
          </p:cNvPr>
          <p:cNvCxnSpPr>
            <a:cxnSpLocks/>
          </p:cNvCxnSpPr>
          <p:nvPr userDrawn="1"/>
        </p:nvCxnSpPr>
        <p:spPr>
          <a:xfrm>
            <a:off x="7278749" y="6330551"/>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34EDEC-43A1-E08B-CE6A-E7541666DA60}"/>
              </a:ext>
            </a:extLst>
          </p:cNvPr>
          <p:cNvCxnSpPr>
            <a:cxnSpLocks/>
          </p:cNvCxnSpPr>
          <p:nvPr userDrawn="1"/>
        </p:nvCxnSpPr>
        <p:spPr>
          <a:xfrm>
            <a:off x="9717276" y="6331905"/>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B9EE92F-823D-8537-B34E-3FC9003C810D}"/>
              </a:ext>
            </a:extLst>
          </p:cNvPr>
          <p:cNvGrpSpPr/>
          <p:nvPr userDrawn="1"/>
        </p:nvGrpSpPr>
        <p:grpSpPr>
          <a:xfrm>
            <a:off x="4409695" y="6435229"/>
            <a:ext cx="214253" cy="224202"/>
            <a:chOff x="4450444" y="6488721"/>
            <a:chExt cx="264857" cy="277156"/>
          </a:xfrm>
        </p:grpSpPr>
        <p:sp>
          <p:nvSpPr>
            <p:cNvPr id="32" name="Oval 31">
              <a:extLst>
                <a:ext uri="{FF2B5EF4-FFF2-40B4-BE49-F238E27FC236}">
                  <a16:creationId xmlns:a16="http://schemas.microsoft.com/office/drawing/2014/main" id="{B0A25617-728B-DC3C-7602-71E68B899E8D}"/>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8077C4B-1E59-9F60-0B3C-072A2AE0B490}"/>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34" name="TextBox 33">
            <a:extLst>
              <a:ext uri="{FF2B5EF4-FFF2-40B4-BE49-F238E27FC236}">
                <a16:creationId xmlns:a16="http://schemas.microsoft.com/office/drawing/2014/main" id="{05AA982D-486A-0D6B-3D13-980416508E2F}"/>
              </a:ext>
            </a:extLst>
          </p:cNvPr>
          <p:cNvSpPr txBox="1"/>
          <p:nvPr userDrawn="1"/>
        </p:nvSpPr>
        <p:spPr>
          <a:xfrm>
            <a:off x="3535617" y="6426138"/>
            <a:ext cx="801817" cy="276999"/>
          </a:xfrm>
          <a:prstGeom prst="rect">
            <a:avLst/>
          </a:prstGeom>
          <a:noFill/>
        </p:spPr>
        <p:txBody>
          <a:bodyPr wrap="square" rtlCol="0">
            <a:spAutoFit/>
          </a:bodyPr>
          <a:lstStyle/>
          <a:p>
            <a:r>
              <a:rPr lang="en-GB" sz="1200">
                <a:latin typeface="+mj-lt"/>
              </a:rPr>
              <a:t>Home</a:t>
            </a:r>
          </a:p>
        </p:txBody>
      </p:sp>
      <p:cxnSp>
        <p:nvCxnSpPr>
          <p:cNvPr id="24" name="Straight Connector 23">
            <a:extLst>
              <a:ext uri="{FF2B5EF4-FFF2-40B4-BE49-F238E27FC236}">
                <a16:creationId xmlns:a16="http://schemas.microsoft.com/office/drawing/2014/main" id="{37393107-83EE-21AB-360E-EB9DAF287B65}"/>
              </a:ext>
            </a:extLst>
          </p:cNvPr>
          <p:cNvCxnSpPr>
            <a:cxnSpLocks/>
          </p:cNvCxnSpPr>
          <p:nvPr userDrawn="1"/>
        </p:nvCxnSpPr>
        <p:spPr>
          <a:xfrm>
            <a:off x="4829508"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0A8C83-AA98-80B3-7789-D4970D8B5E0A}"/>
              </a:ext>
            </a:extLst>
          </p:cNvPr>
          <p:cNvSpPr txBox="1"/>
          <p:nvPr userDrawn="1"/>
        </p:nvSpPr>
        <p:spPr>
          <a:xfrm>
            <a:off x="9891312" y="6420886"/>
            <a:ext cx="1565804" cy="276999"/>
          </a:xfrm>
          <a:prstGeom prst="rect">
            <a:avLst/>
          </a:prstGeom>
          <a:noFill/>
        </p:spPr>
        <p:txBody>
          <a:bodyPr wrap="square" rtlCol="0">
            <a:spAutoFit/>
          </a:bodyPr>
          <a:lstStyle/>
          <a:p>
            <a:r>
              <a:rPr lang="en-GB" sz="1200">
                <a:latin typeface="+mj-lt"/>
              </a:rPr>
              <a:t>Partner with Civica</a:t>
            </a:r>
          </a:p>
        </p:txBody>
      </p:sp>
      <p:sp>
        <p:nvSpPr>
          <p:cNvPr id="40" name="Rectangle 39">
            <a:extLst>
              <a:ext uri="{FF2B5EF4-FFF2-40B4-BE49-F238E27FC236}">
                <a16:creationId xmlns:a16="http://schemas.microsoft.com/office/drawing/2014/main" id="{7D039570-7E93-0ED9-20D7-231C17C7D89E}"/>
              </a:ext>
            </a:extLst>
          </p:cNvPr>
          <p:cNvSpPr/>
          <p:nvPr userDrawn="1"/>
        </p:nvSpPr>
        <p:spPr>
          <a:xfrm>
            <a:off x="9718547" y="6778692"/>
            <a:ext cx="2473453" cy="8893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5978A181-450A-1143-753B-41DD2F15BB36}"/>
              </a:ext>
            </a:extLst>
          </p:cNvPr>
          <p:cNvGrpSpPr/>
          <p:nvPr userDrawn="1"/>
        </p:nvGrpSpPr>
        <p:grpSpPr>
          <a:xfrm>
            <a:off x="11737188" y="6431294"/>
            <a:ext cx="214253" cy="224202"/>
            <a:chOff x="4450444" y="6488721"/>
            <a:chExt cx="264857" cy="277156"/>
          </a:xfrm>
        </p:grpSpPr>
        <p:sp>
          <p:nvSpPr>
            <p:cNvPr id="44" name="Oval 43">
              <a:extLst>
                <a:ext uri="{FF2B5EF4-FFF2-40B4-BE49-F238E27FC236}">
                  <a16:creationId xmlns:a16="http://schemas.microsoft.com/office/drawing/2014/main" id="{C1FA0F4B-A34A-47AA-AC46-D20F8E16F4E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D86D9FE-0100-4768-5007-6CC1DCDB231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9" name="Rectangle 28">
            <a:extLst>
              <a:ext uri="{FF2B5EF4-FFF2-40B4-BE49-F238E27FC236}">
                <a16:creationId xmlns:a16="http://schemas.microsoft.com/office/drawing/2014/main" id="{DC54450D-2EC3-D9BB-DB2C-E3560D9E6811}"/>
              </a:ext>
            </a:extLst>
          </p:cNvPr>
          <p:cNvSpPr/>
          <p:nvPr userDrawn="1"/>
        </p:nvSpPr>
        <p:spPr>
          <a:xfrm>
            <a:off x="7280019" y="6778691"/>
            <a:ext cx="2437257" cy="8893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4FC712D-0826-6D0A-4AAD-202833FACD53}"/>
              </a:ext>
            </a:extLst>
          </p:cNvPr>
          <p:cNvSpPr/>
          <p:nvPr userDrawn="1"/>
        </p:nvSpPr>
        <p:spPr>
          <a:xfrm>
            <a:off x="4833026" y="6778691"/>
            <a:ext cx="2446993" cy="85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hlinkClick r:id="" action="ppaction://noaction"/>
            <a:extLst>
              <a:ext uri="{FF2B5EF4-FFF2-40B4-BE49-F238E27FC236}">
                <a16:creationId xmlns:a16="http://schemas.microsoft.com/office/drawing/2014/main" id="{E5B5BA38-9E59-1145-988E-A7AC206639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62" b="14017"/>
          <a:stretch/>
        </p:blipFill>
        <p:spPr>
          <a:xfrm>
            <a:off x="110949" y="6375795"/>
            <a:ext cx="1351863" cy="450456"/>
          </a:xfrm>
          <a:prstGeom prst="rect">
            <a:avLst/>
          </a:prstGeom>
        </p:spPr>
      </p:pic>
      <p:cxnSp>
        <p:nvCxnSpPr>
          <p:cNvPr id="2" name="Straight Connector 1">
            <a:extLst>
              <a:ext uri="{FF2B5EF4-FFF2-40B4-BE49-F238E27FC236}">
                <a16:creationId xmlns:a16="http://schemas.microsoft.com/office/drawing/2014/main" id="{CC3B3743-E064-A9A3-BA1A-3AE53F842E46}"/>
              </a:ext>
            </a:extLst>
          </p:cNvPr>
          <p:cNvCxnSpPr>
            <a:cxnSpLocks/>
          </p:cNvCxnSpPr>
          <p:nvPr userDrawn="1"/>
        </p:nvCxnSpPr>
        <p:spPr>
          <a:xfrm>
            <a:off x="3351772"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0F62D8D-6D23-9F2A-BB68-2940735B207F}"/>
              </a:ext>
            </a:extLst>
          </p:cNvPr>
          <p:cNvSpPr/>
          <p:nvPr userDrawn="1"/>
        </p:nvSpPr>
        <p:spPr>
          <a:xfrm>
            <a:off x="3351772" y="6335612"/>
            <a:ext cx="1472641" cy="621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9898F74-FD4A-0B9E-DF3F-FC3449A916EF}"/>
              </a:ext>
            </a:extLst>
          </p:cNvPr>
          <p:cNvSpPr/>
          <p:nvPr userDrawn="1"/>
        </p:nvSpPr>
        <p:spPr>
          <a:xfrm>
            <a:off x="4850126" y="6325689"/>
            <a:ext cx="2417909" cy="631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34B158-62FE-B575-B8B7-45518C1E1A4F}"/>
              </a:ext>
            </a:extLst>
          </p:cNvPr>
          <p:cNvSpPr/>
          <p:nvPr userDrawn="1"/>
        </p:nvSpPr>
        <p:spPr>
          <a:xfrm>
            <a:off x="7285135" y="6329175"/>
            <a:ext cx="2442855" cy="628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774829-2CFB-39CB-9E36-4FED83C15A63}"/>
              </a:ext>
            </a:extLst>
          </p:cNvPr>
          <p:cNvSpPr/>
          <p:nvPr userDrawn="1"/>
        </p:nvSpPr>
        <p:spPr>
          <a:xfrm>
            <a:off x="9722169" y="6331905"/>
            <a:ext cx="2442855" cy="62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a:extLst>
              <a:ext uri="{FF2B5EF4-FFF2-40B4-BE49-F238E27FC236}">
                <a16:creationId xmlns:a16="http://schemas.microsoft.com/office/drawing/2014/main" id="{490D0C34-36A5-AE7F-2B6A-30C14CF3CF14}"/>
              </a:ext>
            </a:extLst>
          </p:cNvPr>
          <p:cNvSpPr/>
          <p:nvPr userDrawn="1"/>
        </p:nvSpPr>
        <p:spPr>
          <a:xfrm>
            <a:off x="3351772" y="6325689"/>
            <a:ext cx="1470540"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 action="ppaction://noaction"/>
            <a:extLst>
              <a:ext uri="{FF2B5EF4-FFF2-40B4-BE49-F238E27FC236}">
                <a16:creationId xmlns:a16="http://schemas.microsoft.com/office/drawing/2014/main" id="{B13A6774-6CAE-BF88-EF0E-031CD656877D}"/>
              </a:ext>
            </a:extLst>
          </p:cNvPr>
          <p:cNvSpPr/>
          <p:nvPr userDrawn="1"/>
        </p:nvSpPr>
        <p:spPr>
          <a:xfrm>
            <a:off x="4827203" y="6335612"/>
            <a:ext cx="2440609"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 action="ppaction://noaction"/>
            <a:extLst>
              <a:ext uri="{FF2B5EF4-FFF2-40B4-BE49-F238E27FC236}">
                <a16:creationId xmlns:a16="http://schemas.microsoft.com/office/drawing/2014/main" id="{163F1FD9-874C-C675-0ECD-CADFB3264C41}"/>
              </a:ext>
            </a:extLst>
          </p:cNvPr>
          <p:cNvSpPr/>
          <p:nvPr userDrawn="1"/>
        </p:nvSpPr>
        <p:spPr>
          <a:xfrm>
            <a:off x="7287926" y="6334336"/>
            <a:ext cx="2429350"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 action="ppaction://noaction"/>
            <a:extLst>
              <a:ext uri="{FF2B5EF4-FFF2-40B4-BE49-F238E27FC236}">
                <a16:creationId xmlns:a16="http://schemas.microsoft.com/office/drawing/2014/main" id="{8704664B-2C3B-5406-53A9-1EE752F81768}"/>
              </a:ext>
            </a:extLst>
          </p:cNvPr>
          <p:cNvSpPr/>
          <p:nvPr userDrawn="1"/>
        </p:nvSpPr>
        <p:spPr>
          <a:xfrm>
            <a:off x="9712160" y="6323146"/>
            <a:ext cx="2479840" cy="54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3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Home - On">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895AA4C3-3AED-EE13-5F97-1483D7900CC6}"/>
              </a:ext>
            </a:extLst>
          </p:cNvPr>
          <p:cNvPicPr/>
          <p:nvPr userDrawn="1"/>
        </p:nvPicPr>
        <p:blipFill rotWithShape="1">
          <a:blip r:embed="rId2" cstate="print"/>
          <a:srcRect b="4302"/>
          <a:stretch/>
        </p:blipFill>
        <p:spPr>
          <a:xfrm flipH="1">
            <a:off x="279400" y="253982"/>
            <a:ext cx="11658600" cy="5818753"/>
          </a:xfrm>
          <a:prstGeom prst="rect">
            <a:avLst/>
          </a:prstGeom>
        </p:spPr>
      </p:pic>
      <p:sp>
        <p:nvSpPr>
          <p:cNvPr id="7" name="Rectangle 6">
            <a:extLst>
              <a:ext uri="{FF2B5EF4-FFF2-40B4-BE49-F238E27FC236}">
                <a16:creationId xmlns:a16="http://schemas.microsoft.com/office/drawing/2014/main" id="{19E8EF7B-016F-6433-4474-EB089B083973}"/>
              </a:ext>
            </a:extLst>
          </p:cNvPr>
          <p:cNvSpPr/>
          <p:nvPr userDrawn="1"/>
        </p:nvSpPr>
        <p:spPr>
          <a:xfrm>
            <a:off x="0" y="6330551"/>
            <a:ext cx="12192000" cy="5327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18B625BC-6A9D-7C91-A898-B5588F9400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662" b="14017"/>
          <a:stretch/>
        </p:blipFill>
        <p:spPr>
          <a:xfrm>
            <a:off x="110949" y="6375795"/>
            <a:ext cx="1351863" cy="450456"/>
          </a:xfrm>
          <a:prstGeom prst="rect">
            <a:avLst/>
          </a:prstGeom>
        </p:spPr>
      </p:pic>
      <p:sp>
        <p:nvSpPr>
          <p:cNvPr id="13" name="Rectangle 12">
            <a:extLst>
              <a:ext uri="{FF2B5EF4-FFF2-40B4-BE49-F238E27FC236}">
                <a16:creationId xmlns:a16="http://schemas.microsoft.com/office/drawing/2014/main" id="{DE79B10B-6F2F-D661-95E2-CC82855F5C71}"/>
              </a:ext>
            </a:extLst>
          </p:cNvPr>
          <p:cNvSpPr/>
          <p:nvPr userDrawn="1"/>
        </p:nvSpPr>
        <p:spPr>
          <a:xfrm>
            <a:off x="10994377" y="6405115"/>
            <a:ext cx="45719" cy="45908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Rectangle 14">
            <a:hlinkClick r:id="" action="ppaction://noaction"/>
            <a:extLst>
              <a:ext uri="{FF2B5EF4-FFF2-40B4-BE49-F238E27FC236}">
                <a16:creationId xmlns:a16="http://schemas.microsoft.com/office/drawing/2014/main" id="{0CA67AFC-3925-CD0B-E4A8-EBBC7A1E9966}"/>
              </a:ext>
            </a:extLst>
          </p:cNvPr>
          <p:cNvSpPr/>
          <p:nvPr userDrawn="1"/>
        </p:nvSpPr>
        <p:spPr>
          <a:xfrm>
            <a:off x="3356868" y="6331905"/>
            <a:ext cx="1473911" cy="53572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nvGrpSpPr>
          <p:cNvPr id="19" name="Group 18">
            <a:extLst>
              <a:ext uri="{FF2B5EF4-FFF2-40B4-BE49-F238E27FC236}">
                <a16:creationId xmlns:a16="http://schemas.microsoft.com/office/drawing/2014/main" id="{5D37836D-FFAD-0F6D-0F48-7577F38792BE}"/>
              </a:ext>
            </a:extLst>
          </p:cNvPr>
          <p:cNvGrpSpPr/>
          <p:nvPr userDrawn="1"/>
        </p:nvGrpSpPr>
        <p:grpSpPr>
          <a:xfrm>
            <a:off x="6864048" y="6429977"/>
            <a:ext cx="214253" cy="224202"/>
            <a:chOff x="4450444" y="6488721"/>
            <a:chExt cx="264857" cy="277156"/>
          </a:xfrm>
        </p:grpSpPr>
        <p:sp>
          <p:nvSpPr>
            <p:cNvPr id="17" name="Oval 16">
              <a:extLst>
                <a:ext uri="{FF2B5EF4-FFF2-40B4-BE49-F238E27FC236}">
                  <a16:creationId xmlns:a16="http://schemas.microsoft.com/office/drawing/2014/main" id="{CD27E025-B27D-FB2D-6DC8-6099D4339977}"/>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192B118-A05E-16DC-A6D1-BD4DC495CAE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3" name="TextBox 22">
            <a:extLst>
              <a:ext uri="{FF2B5EF4-FFF2-40B4-BE49-F238E27FC236}">
                <a16:creationId xmlns:a16="http://schemas.microsoft.com/office/drawing/2014/main" id="{BDAC5DDF-76FC-C070-B409-1C8ECD994E82}"/>
              </a:ext>
            </a:extLst>
          </p:cNvPr>
          <p:cNvSpPr txBox="1"/>
          <p:nvPr userDrawn="1"/>
        </p:nvSpPr>
        <p:spPr>
          <a:xfrm>
            <a:off x="5013676" y="6420886"/>
            <a:ext cx="1611187" cy="276999"/>
          </a:xfrm>
          <a:prstGeom prst="rect">
            <a:avLst/>
          </a:prstGeom>
          <a:noFill/>
        </p:spPr>
        <p:txBody>
          <a:bodyPr wrap="square" rtlCol="0">
            <a:spAutoFit/>
          </a:bodyPr>
          <a:lstStyle/>
          <a:p>
            <a:r>
              <a:rPr lang="en-GB" sz="1200">
                <a:latin typeface="+mj-lt"/>
              </a:rPr>
              <a:t>Market drivers</a:t>
            </a:r>
          </a:p>
        </p:txBody>
      </p:sp>
      <p:grpSp>
        <p:nvGrpSpPr>
          <p:cNvPr id="25" name="Group 24">
            <a:extLst>
              <a:ext uri="{FF2B5EF4-FFF2-40B4-BE49-F238E27FC236}">
                <a16:creationId xmlns:a16="http://schemas.microsoft.com/office/drawing/2014/main" id="{2D7C4128-F0BC-12A8-5C69-EF5C7DE9D852}"/>
              </a:ext>
            </a:extLst>
          </p:cNvPr>
          <p:cNvGrpSpPr/>
          <p:nvPr userDrawn="1"/>
        </p:nvGrpSpPr>
        <p:grpSpPr>
          <a:xfrm>
            <a:off x="9300722" y="6429977"/>
            <a:ext cx="214253" cy="224202"/>
            <a:chOff x="4450444" y="6488721"/>
            <a:chExt cx="264857" cy="277156"/>
          </a:xfrm>
        </p:grpSpPr>
        <p:sp>
          <p:nvSpPr>
            <p:cNvPr id="26" name="Oval 25">
              <a:extLst>
                <a:ext uri="{FF2B5EF4-FFF2-40B4-BE49-F238E27FC236}">
                  <a16:creationId xmlns:a16="http://schemas.microsoft.com/office/drawing/2014/main" id="{D3810503-D75E-C1D4-7038-383E32887DD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4158800-C09B-211A-EC14-0281BDDAF33B}"/>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8" name="TextBox 27">
            <a:extLst>
              <a:ext uri="{FF2B5EF4-FFF2-40B4-BE49-F238E27FC236}">
                <a16:creationId xmlns:a16="http://schemas.microsoft.com/office/drawing/2014/main" id="{D997D51E-1944-0123-3161-C5665A24E7B2}"/>
              </a:ext>
            </a:extLst>
          </p:cNvPr>
          <p:cNvSpPr txBox="1"/>
          <p:nvPr userDrawn="1"/>
        </p:nvSpPr>
        <p:spPr>
          <a:xfrm>
            <a:off x="7454848" y="6420886"/>
            <a:ext cx="1565804" cy="276999"/>
          </a:xfrm>
          <a:prstGeom prst="rect">
            <a:avLst/>
          </a:prstGeom>
          <a:noFill/>
        </p:spPr>
        <p:txBody>
          <a:bodyPr wrap="square" rtlCol="0">
            <a:spAutoFit/>
          </a:bodyPr>
          <a:lstStyle/>
          <a:p>
            <a:r>
              <a:rPr lang="en-GB" sz="1200">
                <a:latin typeface="+mj-lt"/>
              </a:rPr>
              <a:t>Software roadmap</a:t>
            </a:r>
          </a:p>
        </p:txBody>
      </p:sp>
      <p:cxnSp>
        <p:nvCxnSpPr>
          <p:cNvPr id="21" name="Straight Connector 20">
            <a:extLst>
              <a:ext uri="{FF2B5EF4-FFF2-40B4-BE49-F238E27FC236}">
                <a16:creationId xmlns:a16="http://schemas.microsoft.com/office/drawing/2014/main" id="{28ADAA3A-DF76-1348-1F36-5020C8CD1238}"/>
              </a:ext>
            </a:extLst>
          </p:cNvPr>
          <p:cNvCxnSpPr>
            <a:cxnSpLocks/>
          </p:cNvCxnSpPr>
          <p:nvPr userDrawn="1"/>
        </p:nvCxnSpPr>
        <p:spPr>
          <a:xfrm>
            <a:off x="7278749" y="6330551"/>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34EDEC-43A1-E08B-CE6A-E7541666DA60}"/>
              </a:ext>
            </a:extLst>
          </p:cNvPr>
          <p:cNvCxnSpPr>
            <a:cxnSpLocks/>
          </p:cNvCxnSpPr>
          <p:nvPr userDrawn="1"/>
        </p:nvCxnSpPr>
        <p:spPr>
          <a:xfrm>
            <a:off x="9717276" y="6331905"/>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B9EE92F-823D-8537-B34E-3FC9003C810D}"/>
              </a:ext>
            </a:extLst>
          </p:cNvPr>
          <p:cNvGrpSpPr/>
          <p:nvPr userDrawn="1"/>
        </p:nvGrpSpPr>
        <p:grpSpPr>
          <a:xfrm>
            <a:off x="4409695" y="6435223"/>
            <a:ext cx="214253" cy="246221"/>
            <a:chOff x="4450444" y="6488721"/>
            <a:chExt cx="264857" cy="304376"/>
          </a:xfrm>
        </p:grpSpPr>
        <p:sp>
          <p:nvSpPr>
            <p:cNvPr id="32" name="Oval 31">
              <a:extLst>
                <a:ext uri="{FF2B5EF4-FFF2-40B4-BE49-F238E27FC236}">
                  <a16:creationId xmlns:a16="http://schemas.microsoft.com/office/drawing/2014/main" id="{B0A25617-728B-DC3C-7602-71E68B899E8D}"/>
                </a:ext>
              </a:extLst>
            </p:cNvPr>
            <p:cNvSpPr/>
            <p:nvPr userDrawn="1"/>
          </p:nvSpPr>
          <p:spPr>
            <a:xfrm>
              <a:off x="4466230" y="6516806"/>
              <a:ext cx="249071" cy="249071"/>
            </a:xfrm>
            <a:prstGeom prst="ellipse">
              <a:avLst/>
            </a:prstGeom>
            <a:no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8077C4B-1E59-9F60-0B3C-072A2AE0B490}"/>
                </a:ext>
              </a:extLst>
            </p:cNvPr>
            <p:cNvSpPr txBox="1"/>
            <p:nvPr userDrawn="1"/>
          </p:nvSpPr>
          <p:spPr>
            <a:xfrm>
              <a:off x="4450444" y="6488721"/>
              <a:ext cx="217354" cy="304376"/>
            </a:xfrm>
            <a:prstGeom prst="rect">
              <a:avLst/>
            </a:prstGeom>
            <a:noFill/>
          </p:spPr>
          <p:txBody>
            <a:bodyPr wrap="square" rtlCol="0">
              <a:spAutoFit/>
            </a:bodyPr>
            <a:lstStyle/>
            <a:p>
              <a:r>
                <a:rPr lang="en-GB" sz="1000">
                  <a:solidFill>
                    <a:schemeClr val="bg2"/>
                  </a:solidFill>
                  <a:latin typeface="Museo Sans 100" panose="02000000000000000000" pitchFamily="50" charset="0"/>
                </a:rPr>
                <a:t>&gt;</a:t>
              </a:r>
            </a:p>
          </p:txBody>
        </p:sp>
      </p:grpSp>
      <p:sp>
        <p:nvSpPr>
          <p:cNvPr id="34" name="TextBox 33">
            <a:extLst>
              <a:ext uri="{FF2B5EF4-FFF2-40B4-BE49-F238E27FC236}">
                <a16:creationId xmlns:a16="http://schemas.microsoft.com/office/drawing/2014/main" id="{05AA982D-486A-0D6B-3D13-980416508E2F}"/>
              </a:ext>
            </a:extLst>
          </p:cNvPr>
          <p:cNvSpPr txBox="1"/>
          <p:nvPr userDrawn="1"/>
        </p:nvSpPr>
        <p:spPr>
          <a:xfrm>
            <a:off x="3535617" y="6426138"/>
            <a:ext cx="801817" cy="276999"/>
          </a:xfrm>
          <a:prstGeom prst="rect">
            <a:avLst/>
          </a:prstGeom>
          <a:noFill/>
        </p:spPr>
        <p:txBody>
          <a:bodyPr wrap="square" rtlCol="0">
            <a:spAutoFit/>
          </a:bodyPr>
          <a:lstStyle/>
          <a:p>
            <a:r>
              <a:rPr lang="en-GB" sz="1200">
                <a:solidFill>
                  <a:schemeClr val="bg2"/>
                </a:solidFill>
                <a:latin typeface="+mj-lt"/>
              </a:rPr>
              <a:t>Home</a:t>
            </a:r>
          </a:p>
        </p:txBody>
      </p:sp>
      <p:cxnSp>
        <p:nvCxnSpPr>
          <p:cNvPr id="24" name="Straight Connector 23">
            <a:extLst>
              <a:ext uri="{FF2B5EF4-FFF2-40B4-BE49-F238E27FC236}">
                <a16:creationId xmlns:a16="http://schemas.microsoft.com/office/drawing/2014/main" id="{37393107-83EE-21AB-360E-EB9DAF287B65}"/>
              </a:ext>
            </a:extLst>
          </p:cNvPr>
          <p:cNvCxnSpPr>
            <a:cxnSpLocks/>
          </p:cNvCxnSpPr>
          <p:nvPr userDrawn="1"/>
        </p:nvCxnSpPr>
        <p:spPr>
          <a:xfrm>
            <a:off x="4829508"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E24A79-2D12-4242-A5F9-88B3E99654A6}"/>
              </a:ext>
            </a:extLst>
          </p:cNvPr>
          <p:cNvCxnSpPr>
            <a:cxnSpLocks/>
          </p:cNvCxnSpPr>
          <p:nvPr userDrawn="1"/>
        </p:nvCxnSpPr>
        <p:spPr>
          <a:xfrm>
            <a:off x="3353392"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0A8C83-AA98-80B3-7789-D4970D8B5E0A}"/>
              </a:ext>
            </a:extLst>
          </p:cNvPr>
          <p:cNvSpPr txBox="1"/>
          <p:nvPr userDrawn="1"/>
        </p:nvSpPr>
        <p:spPr>
          <a:xfrm>
            <a:off x="9891312" y="6420886"/>
            <a:ext cx="1565804" cy="276999"/>
          </a:xfrm>
          <a:prstGeom prst="rect">
            <a:avLst/>
          </a:prstGeom>
          <a:noFill/>
        </p:spPr>
        <p:txBody>
          <a:bodyPr wrap="square" rtlCol="0">
            <a:spAutoFit/>
          </a:bodyPr>
          <a:lstStyle/>
          <a:p>
            <a:r>
              <a:rPr lang="en-GB" sz="1200">
                <a:latin typeface="+mj-lt"/>
              </a:rPr>
              <a:t>Partner with Civica</a:t>
            </a:r>
          </a:p>
        </p:txBody>
      </p:sp>
      <p:grpSp>
        <p:nvGrpSpPr>
          <p:cNvPr id="43" name="Group 42">
            <a:extLst>
              <a:ext uri="{FF2B5EF4-FFF2-40B4-BE49-F238E27FC236}">
                <a16:creationId xmlns:a16="http://schemas.microsoft.com/office/drawing/2014/main" id="{5978A181-450A-1143-753B-41DD2F15BB36}"/>
              </a:ext>
            </a:extLst>
          </p:cNvPr>
          <p:cNvGrpSpPr/>
          <p:nvPr userDrawn="1"/>
        </p:nvGrpSpPr>
        <p:grpSpPr>
          <a:xfrm>
            <a:off x="11737188" y="6431294"/>
            <a:ext cx="214253" cy="224202"/>
            <a:chOff x="4450444" y="6488721"/>
            <a:chExt cx="264857" cy="277156"/>
          </a:xfrm>
        </p:grpSpPr>
        <p:sp>
          <p:nvSpPr>
            <p:cNvPr id="44" name="Oval 43">
              <a:extLst>
                <a:ext uri="{FF2B5EF4-FFF2-40B4-BE49-F238E27FC236}">
                  <a16:creationId xmlns:a16="http://schemas.microsoft.com/office/drawing/2014/main" id="{C1FA0F4B-A34A-47AA-AC46-D20F8E16F4E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D86D9FE-0100-4768-5007-6CC1DCDB231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4" name="Rectangle 3">
            <a:extLst>
              <a:ext uri="{FF2B5EF4-FFF2-40B4-BE49-F238E27FC236}">
                <a16:creationId xmlns:a16="http://schemas.microsoft.com/office/drawing/2014/main" id="{3DF0BCC9-EFB5-8631-5A8A-FC10BA84266E}"/>
              </a:ext>
            </a:extLst>
          </p:cNvPr>
          <p:cNvSpPr/>
          <p:nvPr userDrawn="1"/>
        </p:nvSpPr>
        <p:spPr>
          <a:xfrm>
            <a:off x="9718547" y="6778692"/>
            <a:ext cx="2473453" cy="8893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ECBFA82-A305-BA42-9DA4-D5275F4240DC}"/>
              </a:ext>
            </a:extLst>
          </p:cNvPr>
          <p:cNvSpPr/>
          <p:nvPr userDrawn="1"/>
        </p:nvSpPr>
        <p:spPr>
          <a:xfrm>
            <a:off x="7280019" y="6778691"/>
            <a:ext cx="2437257" cy="8893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30747E9-87D0-6EB0-21C0-E6CC16F0221C}"/>
              </a:ext>
            </a:extLst>
          </p:cNvPr>
          <p:cNvSpPr/>
          <p:nvPr userDrawn="1"/>
        </p:nvSpPr>
        <p:spPr>
          <a:xfrm>
            <a:off x="4833026" y="6778691"/>
            <a:ext cx="2446993" cy="85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a:extLst>
              <a:ext uri="{FF2B5EF4-FFF2-40B4-BE49-F238E27FC236}">
                <a16:creationId xmlns:a16="http://schemas.microsoft.com/office/drawing/2014/main" id="{81B767F8-5813-61AE-7D74-C03F8803553F}"/>
              </a:ext>
            </a:extLst>
          </p:cNvPr>
          <p:cNvSpPr/>
          <p:nvPr userDrawn="1"/>
        </p:nvSpPr>
        <p:spPr>
          <a:xfrm>
            <a:off x="3351772" y="6326222"/>
            <a:ext cx="1472641" cy="63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 action="ppaction://noaction"/>
            <a:extLst>
              <a:ext uri="{FF2B5EF4-FFF2-40B4-BE49-F238E27FC236}">
                <a16:creationId xmlns:a16="http://schemas.microsoft.com/office/drawing/2014/main" id="{B0B9C9E2-1165-F108-6694-F90EE10C62AA}"/>
              </a:ext>
            </a:extLst>
          </p:cNvPr>
          <p:cNvSpPr/>
          <p:nvPr userDrawn="1"/>
        </p:nvSpPr>
        <p:spPr>
          <a:xfrm>
            <a:off x="4850126" y="6326221"/>
            <a:ext cx="2417909" cy="631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 action="ppaction://noaction"/>
            <a:extLst>
              <a:ext uri="{FF2B5EF4-FFF2-40B4-BE49-F238E27FC236}">
                <a16:creationId xmlns:a16="http://schemas.microsoft.com/office/drawing/2014/main" id="{916D9A6E-5630-F3CE-2E16-50B7B868FFE9}"/>
              </a:ext>
            </a:extLst>
          </p:cNvPr>
          <p:cNvSpPr/>
          <p:nvPr userDrawn="1"/>
        </p:nvSpPr>
        <p:spPr>
          <a:xfrm>
            <a:off x="7285135" y="6329176"/>
            <a:ext cx="2442855" cy="628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 action="ppaction://noaction"/>
            <a:extLst>
              <a:ext uri="{FF2B5EF4-FFF2-40B4-BE49-F238E27FC236}">
                <a16:creationId xmlns:a16="http://schemas.microsoft.com/office/drawing/2014/main" id="{842B7C03-1917-3EE2-7396-D644CEB835F9}"/>
              </a:ext>
            </a:extLst>
          </p:cNvPr>
          <p:cNvSpPr/>
          <p:nvPr userDrawn="1"/>
        </p:nvSpPr>
        <p:spPr>
          <a:xfrm>
            <a:off x="9722169" y="6326222"/>
            <a:ext cx="2442855" cy="631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bg object 17">
            <a:extLst>
              <a:ext uri="{FF2B5EF4-FFF2-40B4-BE49-F238E27FC236}">
                <a16:creationId xmlns:a16="http://schemas.microsoft.com/office/drawing/2014/main" id="{5C611470-432A-4D02-E6C7-FEFFE81C5662}"/>
              </a:ext>
            </a:extLst>
          </p:cNvPr>
          <p:cNvSpPr/>
          <p:nvPr userDrawn="1"/>
        </p:nvSpPr>
        <p:spPr>
          <a:xfrm flipH="1">
            <a:off x="520341" y="253982"/>
            <a:ext cx="3592161" cy="5818753"/>
          </a:xfrm>
          <a:custGeom>
            <a:avLst/>
            <a:gdLst>
              <a:gd name="connsiteX0" fmla="*/ 6468675 w 6468675"/>
              <a:gd name="connsiteY0" fmla="*/ 0 h 11308556"/>
              <a:gd name="connsiteX1" fmla="*/ 3645145 w 6468675"/>
              <a:gd name="connsiteY1" fmla="*/ 0 h 11308556"/>
              <a:gd name="connsiteX2" fmla="*/ 0 w 6468675"/>
              <a:gd name="connsiteY2" fmla="*/ 11308556 h 11308556"/>
              <a:gd name="connsiteX3" fmla="*/ 3893131 w 6468675"/>
              <a:gd name="connsiteY3" fmla="*/ 11308556 h 11308556"/>
              <a:gd name="connsiteX4" fmla="*/ 6468675 w 6468675"/>
              <a:gd name="connsiteY4" fmla="*/ 0 h 11308556"/>
              <a:gd name="connsiteX0" fmla="*/ 6707756 w 6707756"/>
              <a:gd name="connsiteY0" fmla="*/ 0 h 11308556"/>
              <a:gd name="connsiteX1" fmla="*/ 3645145 w 6707756"/>
              <a:gd name="connsiteY1" fmla="*/ 0 h 11308556"/>
              <a:gd name="connsiteX2" fmla="*/ 0 w 6707756"/>
              <a:gd name="connsiteY2" fmla="*/ 11308556 h 11308556"/>
              <a:gd name="connsiteX3" fmla="*/ 3893131 w 6707756"/>
              <a:gd name="connsiteY3" fmla="*/ 11308556 h 11308556"/>
              <a:gd name="connsiteX4" fmla="*/ 6707756 w 6707756"/>
              <a:gd name="connsiteY4" fmla="*/ 0 h 11308556"/>
              <a:gd name="connsiteX0" fmla="*/ 6707756 w 6707756"/>
              <a:gd name="connsiteY0" fmla="*/ 20663 h 11329219"/>
              <a:gd name="connsiteX1" fmla="*/ 4107369 w 6707756"/>
              <a:gd name="connsiteY1" fmla="*/ 0 h 11329219"/>
              <a:gd name="connsiteX2" fmla="*/ 0 w 6707756"/>
              <a:gd name="connsiteY2" fmla="*/ 11329219 h 11329219"/>
              <a:gd name="connsiteX3" fmla="*/ 3893131 w 6707756"/>
              <a:gd name="connsiteY3" fmla="*/ 11329219 h 11329219"/>
              <a:gd name="connsiteX4" fmla="*/ 6707756 w 6707756"/>
              <a:gd name="connsiteY4" fmla="*/ 20663 h 11329219"/>
              <a:gd name="connsiteX0" fmla="*/ 5384839 w 5384839"/>
              <a:gd name="connsiteY0" fmla="*/ 20663 h 11349884"/>
              <a:gd name="connsiteX1" fmla="*/ 2784452 w 5384839"/>
              <a:gd name="connsiteY1" fmla="*/ 0 h 11349884"/>
              <a:gd name="connsiteX2" fmla="*/ 0 w 5384839"/>
              <a:gd name="connsiteY2" fmla="*/ 11349884 h 11349884"/>
              <a:gd name="connsiteX3" fmla="*/ 2570214 w 5384839"/>
              <a:gd name="connsiteY3" fmla="*/ 11329219 h 11349884"/>
              <a:gd name="connsiteX4" fmla="*/ 5384839 w 5384839"/>
              <a:gd name="connsiteY4" fmla="*/ 20663 h 11349884"/>
              <a:gd name="connsiteX0" fmla="*/ 5384839 w 5384839"/>
              <a:gd name="connsiteY0" fmla="*/ 20663 h 11349884"/>
              <a:gd name="connsiteX1" fmla="*/ 2784452 w 5384839"/>
              <a:gd name="connsiteY1" fmla="*/ 0 h 11349884"/>
              <a:gd name="connsiteX2" fmla="*/ 0 w 5384839"/>
              <a:gd name="connsiteY2" fmla="*/ 11349884 h 11349884"/>
              <a:gd name="connsiteX3" fmla="*/ 2565599 w 5384839"/>
              <a:gd name="connsiteY3" fmla="*/ 11347237 h 11349884"/>
              <a:gd name="connsiteX4" fmla="*/ 5384839 w 5384839"/>
              <a:gd name="connsiteY4" fmla="*/ 20663 h 11349884"/>
              <a:gd name="connsiteX0" fmla="*/ 5384839 w 5384839"/>
              <a:gd name="connsiteY0" fmla="*/ 2647 h 11349884"/>
              <a:gd name="connsiteX1" fmla="*/ 2784452 w 5384839"/>
              <a:gd name="connsiteY1" fmla="*/ 0 h 11349884"/>
              <a:gd name="connsiteX2" fmla="*/ 0 w 5384839"/>
              <a:gd name="connsiteY2" fmla="*/ 11349884 h 11349884"/>
              <a:gd name="connsiteX3" fmla="*/ 2565599 w 5384839"/>
              <a:gd name="connsiteY3" fmla="*/ 11347237 h 11349884"/>
              <a:gd name="connsiteX4" fmla="*/ 5384839 w 5384839"/>
              <a:gd name="connsiteY4" fmla="*/ 2647 h 1134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39" h="11349884">
                <a:moveTo>
                  <a:pt x="5384839" y="2647"/>
                </a:moveTo>
                <a:lnTo>
                  <a:pt x="2784452" y="0"/>
                </a:lnTo>
                <a:lnTo>
                  <a:pt x="0" y="11349884"/>
                </a:lnTo>
                <a:lnTo>
                  <a:pt x="2565599" y="11347237"/>
                </a:lnTo>
                <a:lnTo>
                  <a:pt x="5384839" y="2647"/>
                </a:lnTo>
                <a:close/>
              </a:path>
            </a:pathLst>
          </a:custGeom>
          <a:solidFill>
            <a:srgbClr val="7B57CB">
              <a:alpha val="80000"/>
            </a:srgbClr>
          </a:solidFill>
        </p:spPr>
        <p:txBody>
          <a:bodyPr wrap="square" lIns="0" tIns="0" rIns="0" bIns="0" rtlCol="0"/>
          <a:lstStyle/>
          <a:p>
            <a:endParaRPr sz="1092"/>
          </a:p>
        </p:txBody>
      </p:sp>
    </p:spTree>
    <p:extLst>
      <p:ext uri="{BB962C8B-B14F-4D97-AF65-F5344CB8AC3E}">
        <p14:creationId xmlns:p14="http://schemas.microsoft.com/office/powerpoint/2010/main" val="35870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Driv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E8EF7B-016F-6433-4474-EB089B083973}"/>
              </a:ext>
            </a:extLst>
          </p:cNvPr>
          <p:cNvSpPr/>
          <p:nvPr userDrawn="1"/>
        </p:nvSpPr>
        <p:spPr>
          <a:xfrm>
            <a:off x="0" y="6330551"/>
            <a:ext cx="12192000" cy="5327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79B10B-6F2F-D661-95E2-CC82855F5C71}"/>
              </a:ext>
            </a:extLst>
          </p:cNvPr>
          <p:cNvSpPr/>
          <p:nvPr userDrawn="1"/>
        </p:nvSpPr>
        <p:spPr>
          <a:xfrm>
            <a:off x="10994377" y="6405115"/>
            <a:ext cx="45719" cy="45908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2D7C4128-F0BC-12A8-5C69-EF5C7DE9D852}"/>
              </a:ext>
            </a:extLst>
          </p:cNvPr>
          <p:cNvGrpSpPr/>
          <p:nvPr userDrawn="1"/>
        </p:nvGrpSpPr>
        <p:grpSpPr>
          <a:xfrm>
            <a:off x="9300722" y="6429977"/>
            <a:ext cx="214253" cy="224202"/>
            <a:chOff x="4450444" y="6488721"/>
            <a:chExt cx="264857" cy="277156"/>
          </a:xfrm>
        </p:grpSpPr>
        <p:sp>
          <p:nvSpPr>
            <p:cNvPr id="26" name="Oval 25">
              <a:extLst>
                <a:ext uri="{FF2B5EF4-FFF2-40B4-BE49-F238E27FC236}">
                  <a16:creationId xmlns:a16="http://schemas.microsoft.com/office/drawing/2014/main" id="{D3810503-D75E-C1D4-7038-383E32887DD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4158800-C09B-211A-EC14-0281BDDAF33B}"/>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28" name="TextBox 27">
            <a:extLst>
              <a:ext uri="{FF2B5EF4-FFF2-40B4-BE49-F238E27FC236}">
                <a16:creationId xmlns:a16="http://schemas.microsoft.com/office/drawing/2014/main" id="{D997D51E-1944-0123-3161-C5665A24E7B2}"/>
              </a:ext>
            </a:extLst>
          </p:cNvPr>
          <p:cNvSpPr txBox="1"/>
          <p:nvPr userDrawn="1"/>
        </p:nvSpPr>
        <p:spPr>
          <a:xfrm>
            <a:off x="7454848" y="6420886"/>
            <a:ext cx="1565804" cy="276999"/>
          </a:xfrm>
          <a:prstGeom prst="rect">
            <a:avLst/>
          </a:prstGeom>
          <a:noFill/>
        </p:spPr>
        <p:txBody>
          <a:bodyPr wrap="square" rtlCol="0">
            <a:spAutoFit/>
          </a:bodyPr>
          <a:lstStyle/>
          <a:p>
            <a:r>
              <a:rPr lang="en-GB" sz="1200">
                <a:latin typeface="+mj-lt"/>
              </a:rPr>
              <a:t>Software roadmap</a:t>
            </a:r>
          </a:p>
        </p:txBody>
      </p:sp>
      <p:cxnSp>
        <p:nvCxnSpPr>
          <p:cNvPr id="21" name="Straight Connector 20">
            <a:extLst>
              <a:ext uri="{FF2B5EF4-FFF2-40B4-BE49-F238E27FC236}">
                <a16:creationId xmlns:a16="http://schemas.microsoft.com/office/drawing/2014/main" id="{28ADAA3A-DF76-1348-1F36-5020C8CD1238}"/>
              </a:ext>
            </a:extLst>
          </p:cNvPr>
          <p:cNvCxnSpPr>
            <a:cxnSpLocks/>
          </p:cNvCxnSpPr>
          <p:nvPr userDrawn="1"/>
        </p:nvCxnSpPr>
        <p:spPr>
          <a:xfrm>
            <a:off x="7278749" y="6330551"/>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34EDEC-43A1-E08B-CE6A-E7541666DA60}"/>
              </a:ext>
            </a:extLst>
          </p:cNvPr>
          <p:cNvCxnSpPr>
            <a:cxnSpLocks/>
          </p:cNvCxnSpPr>
          <p:nvPr userDrawn="1"/>
        </p:nvCxnSpPr>
        <p:spPr>
          <a:xfrm>
            <a:off x="9717276" y="6331905"/>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B9EE92F-823D-8537-B34E-3FC9003C810D}"/>
              </a:ext>
            </a:extLst>
          </p:cNvPr>
          <p:cNvGrpSpPr/>
          <p:nvPr userDrawn="1"/>
        </p:nvGrpSpPr>
        <p:grpSpPr>
          <a:xfrm>
            <a:off x="4409695" y="6435229"/>
            <a:ext cx="214253" cy="224202"/>
            <a:chOff x="4450444" y="6488721"/>
            <a:chExt cx="264857" cy="277156"/>
          </a:xfrm>
        </p:grpSpPr>
        <p:sp>
          <p:nvSpPr>
            <p:cNvPr id="32" name="Oval 31">
              <a:extLst>
                <a:ext uri="{FF2B5EF4-FFF2-40B4-BE49-F238E27FC236}">
                  <a16:creationId xmlns:a16="http://schemas.microsoft.com/office/drawing/2014/main" id="{B0A25617-728B-DC3C-7602-71E68B899E8D}"/>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8077C4B-1E59-9F60-0B3C-072A2AE0B490}"/>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34" name="TextBox 33">
            <a:extLst>
              <a:ext uri="{FF2B5EF4-FFF2-40B4-BE49-F238E27FC236}">
                <a16:creationId xmlns:a16="http://schemas.microsoft.com/office/drawing/2014/main" id="{05AA982D-486A-0D6B-3D13-980416508E2F}"/>
              </a:ext>
            </a:extLst>
          </p:cNvPr>
          <p:cNvSpPr txBox="1"/>
          <p:nvPr userDrawn="1"/>
        </p:nvSpPr>
        <p:spPr>
          <a:xfrm>
            <a:off x="3535617" y="6426138"/>
            <a:ext cx="801817" cy="276999"/>
          </a:xfrm>
          <a:prstGeom prst="rect">
            <a:avLst/>
          </a:prstGeom>
          <a:noFill/>
        </p:spPr>
        <p:txBody>
          <a:bodyPr wrap="square" rtlCol="0">
            <a:spAutoFit/>
          </a:bodyPr>
          <a:lstStyle/>
          <a:p>
            <a:r>
              <a:rPr lang="en-GB" sz="1200">
                <a:latin typeface="+mj-lt"/>
              </a:rPr>
              <a:t>Home</a:t>
            </a:r>
          </a:p>
        </p:txBody>
      </p:sp>
      <p:cxnSp>
        <p:nvCxnSpPr>
          <p:cNvPr id="24" name="Straight Connector 23">
            <a:extLst>
              <a:ext uri="{FF2B5EF4-FFF2-40B4-BE49-F238E27FC236}">
                <a16:creationId xmlns:a16="http://schemas.microsoft.com/office/drawing/2014/main" id="{37393107-83EE-21AB-360E-EB9DAF287B65}"/>
              </a:ext>
            </a:extLst>
          </p:cNvPr>
          <p:cNvCxnSpPr>
            <a:cxnSpLocks/>
          </p:cNvCxnSpPr>
          <p:nvPr userDrawn="1"/>
        </p:nvCxnSpPr>
        <p:spPr>
          <a:xfrm>
            <a:off x="4829508"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0A8C83-AA98-80B3-7789-D4970D8B5E0A}"/>
              </a:ext>
            </a:extLst>
          </p:cNvPr>
          <p:cNvSpPr txBox="1"/>
          <p:nvPr userDrawn="1"/>
        </p:nvSpPr>
        <p:spPr>
          <a:xfrm>
            <a:off x="9891312" y="6420886"/>
            <a:ext cx="1565804" cy="276999"/>
          </a:xfrm>
          <a:prstGeom prst="rect">
            <a:avLst/>
          </a:prstGeom>
          <a:noFill/>
        </p:spPr>
        <p:txBody>
          <a:bodyPr wrap="square" rtlCol="0">
            <a:spAutoFit/>
          </a:bodyPr>
          <a:lstStyle/>
          <a:p>
            <a:r>
              <a:rPr lang="en-GB" sz="1200">
                <a:latin typeface="+mj-lt"/>
              </a:rPr>
              <a:t>Partner with Civica</a:t>
            </a:r>
          </a:p>
        </p:txBody>
      </p:sp>
      <p:grpSp>
        <p:nvGrpSpPr>
          <p:cNvPr id="43" name="Group 42">
            <a:extLst>
              <a:ext uri="{FF2B5EF4-FFF2-40B4-BE49-F238E27FC236}">
                <a16:creationId xmlns:a16="http://schemas.microsoft.com/office/drawing/2014/main" id="{5978A181-450A-1143-753B-41DD2F15BB36}"/>
              </a:ext>
            </a:extLst>
          </p:cNvPr>
          <p:cNvGrpSpPr/>
          <p:nvPr userDrawn="1"/>
        </p:nvGrpSpPr>
        <p:grpSpPr>
          <a:xfrm>
            <a:off x="11737188" y="6431294"/>
            <a:ext cx="214253" cy="224202"/>
            <a:chOff x="4450444" y="6488721"/>
            <a:chExt cx="264857" cy="277156"/>
          </a:xfrm>
        </p:grpSpPr>
        <p:sp>
          <p:nvSpPr>
            <p:cNvPr id="44" name="Oval 43">
              <a:extLst>
                <a:ext uri="{FF2B5EF4-FFF2-40B4-BE49-F238E27FC236}">
                  <a16:creationId xmlns:a16="http://schemas.microsoft.com/office/drawing/2014/main" id="{C1FA0F4B-A34A-47AA-AC46-D20F8E16F4EC}"/>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D86D9FE-0100-4768-5007-6CC1DCDB231F}"/>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16" name="Rectangle 15">
            <a:extLst>
              <a:ext uri="{FF2B5EF4-FFF2-40B4-BE49-F238E27FC236}">
                <a16:creationId xmlns:a16="http://schemas.microsoft.com/office/drawing/2014/main" id="{C4FC712D-0826-6D0A-4AAD-202833FACD53}"/>
              </a:ext>
            </a:extLst>
          </p:cNvPr>
          <p:cNvSpPr/>
          <p:nvPr userDrawn="1"/>
        </p:nvSpPr>
        <p:spPr>
          <a:xfrm>
            <a:off x="4833026" y="6330691"/>
            <a:ext cx="2449747" cy="536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5D37836D-FFAD-0F6D-0F48-7577F38792BE}"/>
              </a:ext>
            </a:extLst>
          </p:cNvPr>
          <p:cNvGrpSpPr/>
          <p:nvPr userDrawn="1"/>
        </p:nvGrpSpPr>
        <p:grpSpPr>
          <a:xfrm>
            <a:off x="6864048" y="6429971"/>
            <a:ext cx="214253" cy="246221"/>
            <a:chOff x="4450444" y="6488721"/>
            <a:chExt cx="264857" cy="304376"/>
          </a:xfrm>
        </p:grpSpPr>
        <p:sp>
          <p:nvSpPr>
            <p:cNvPr id="17" name="Oval 16">
              <a:extLst>
                <a:ext uri="{FF2B5EF4-FFF2-40B4-BE49-F238E27FC236}">
                  <a16:creationId xmlns:a16="http://schemas.microsoft.com/office/drawing/2014/main" id="{CD27E025-B27D-FB2D-6DC8-6099D4339977}"/>
                </a:ext>
              </a:extLst>
            </p:cNvPr>
            <p:cNvSpPr/>
            <p:nvPr userDrawn="1"/>
          </p:nvSpPr>
          <p:spPr>
            <a:xfrm>
              <a:off x="4466230" y="6516806"/>
              <a:ext cx="249071" cy="249071"/>
            </a:xfrm>
            <a:prstGeom prst="ellipse">
              <a:avLst/>
            </a:prstGeom>
            <a:no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192B118-A05E-16DC-A6D1-BD4DC495CAEF}"/>
                </a:ext>
              </a:extLst>
            </p:cNvPr>
            <p:cNvSpPr txBox="1"/>
            <p:nvPr userDrawn="1"/>
          </p:nvSpPr>
          <p:spPr>
            <a:xfrm>
              <a:off x="4450444" y="6488721"/>
              <a:ext cx="217354" cy="304376"/>
            </a:xfrm>
            <a:prstGeom prst="rect">
              <a:avLst/>
            </a:prstGeom>
            <a:noFill/>
          </p:spPr>
          <p:txBody>
            <a:bodyPr wrap="square" rtlCol="0">
              <a:spAutoFit/>
            </a:bodyPr>
            <a:lstStyle/>
            <a:p>
              <a:r>
                <a:rPr lang="en-GB" sz="1000">
                  <a:solidFill>
                    <a:schemeClr val="bg2"/>
                  </a:solidFill>
                  <a:latin typeface="Museo Sans 100" panose="02000000000000000000" pitchFamily="50" charset="0"/>
                </a:rPr>
                <a:t>&gt;</a:t>
              </a:r>
            </a:p>
          </p:txBody>
        </p:sp>
      </p:grpSp>
      <p:sp>
        <p:nvSpPr>
          <p:cNvPr id="23" name="TextBox 22">
            <a:extLst>
              <a:ext uri="{FF2B5EF4-FFF2-40B4-BE49-F238E27FC236}">
                <a16:creationId xmlns:a16="http://schemas.microsoft.com/office/drawing/2014/main" id="{BDAC5DDF-76FC-C070-B409-1C8ECD994E82}"/>
              </a:ext>
            </a:extLst>
          </p:cNvPr>
          <p:cNvSpPr txBox="1"/>
          <p:nvPr userDrawn="1"/>
        </p:nvSpPr>
        <p:spPr>
          <a:xfrm>
            <a:off x="5013676" y="6420886"/>
            <a:ext cx="1611187" cy="276999"/>
          </a:xfrm>
          <a:prstGeom prst="rect">
            <a:avLst/>
          </a:prstGeom>
          <a:noFill/>
        </p:spPr>
        <p:txBody>
          <a:bodyPr wrap="square" rtlCol="0">
            <a:spAutoFit/>
          </a:bodyPr>
          <a:lstStyle/>
          <a:p>
            <a:r>
              <a:rPr lang="en-GB" sz="1200">
                <a:solidFill>
                  <a:schemeClr val="bg2"/>
                </a:solidFill>
                <a:latin typeface="+mj-lt"/>
              </a:rPr>
              <a:t>Market drivers</a:t>
            </a:r>
          </a:p>
        </p:txBody>
      </p:sp>
      <p:pic>
        <p:nvPicPr>
          <p:cNvPr id="2" name="Picture 1" descr="Logo&#10;&#10;Description automatically generated">
            <a:extLst>
              <a:ext uri="{FF2B5EF4-FFF2-40B4-BE49-F238E27FC236}">
                <a16:creationId xmlns:a16="http://schemas.microsoft.com/office/drawing/2014/main" id="{17900C55-DDFC-3261-994C-8946BF955A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62" b="14017"/>
          <a:stretch/>
        </p:blipFill>
        <p:spPr>
          <a:xfrm>
            <a:off x="110949" y="6375795"/>
            <a:ext cx="1351863" cy="450456"/>
          </a:xfrm>
          <a:prstGeom prst="rect">
            <a:avLst/>
          </a:prstGeom>
        </p:spPr>
      </p:pic>
      <p:sp>
        <p:nvSpPr>
          <p:cNvPr id="3" name="Rectangle 2">
            <a:extLst>
              <a:ext uri="{FF2B5EF4-FFF2-40B4-BE49-F238E27FC236}">
                <a16:creationId xmlns:a16="http://schemas.microsoft.com/office/drawing/2014/main" id="{6D964673-5285-FD28-C722-01D3A0EB6D8E}"/>
              </a:ext>
            </a:extLst>
          </p:cNvPr>
          <p:cNvSpPr/>
          <p:nvPr userDrawn="1"/>
        </p:nvSpPr>
        <p:spPr>
          <a:xfrm>
            <a:off x="3356868" y="6776723"/>
            <a:ext cx="1473911" cy="8795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4" name="Rectangle 3">
            <a:extLst>
              <a:ext uri="{FF2B5EF4-FFF2-40B4-BE49-F238E27FC236}">
                <a16:creationId xmlns:a16="http://schemas.microsoft.com/office/drawing/2014/main" id="{FA773AB0-7413-20AC-26AE-9254B846C772}"/>
              </a:ext>
            </a:extLst>
          </p:cNvPr>
          <p:cNvSpPr/>
          <p:nvPr userDrawn="1"/>
        </p:nvSpPr>
        <p:spPr>
          <a:xfrm>
            <a:off x="9718547" y="6778692"/>
            <a:ext cx="2473453" cy="8893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BAD7C51-4D70-B1F3-1B44-4E9AF32F6100}"/>
              </a:ext>
            </a:extLst>
          </p:cNvPr>
          <p:cNvSpPr/>
          <p:nvPr userDrawn="1"/>
        </p:nvSpPr>
        <p:spPr>
          <a:xfrm>
            <a:off x="7280019" y="6778691"/>
            <a:ext cx="2437257" cy="8893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01F5104-7A87-E3DF-132D-08C79F38428E}"/>
              </a:ext>
            </a:extLst>
          </p:cNvPr>
          <p:cNvCxnSpPr>
            <a:cxnSpLocks/>
          </p:cNvCxnSpPr>
          <p:nvPr userDrawn="1"/>
        </p:nvCxnSpPr>
        <p:spPr>
          <a:xfrm>
            <a:off x="3351772"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9" name="Rectangle 8">
            <a:hlinkClick r:id="" action="ppaction://noaction"/>
            <a:extLst>
              <a:ext uri="{FF2B5EF4-FFF2-40B4-BE49-F238E27FC236}">
                <a16:creationId xmlns:a16="http://schemas.microsoft.com/office/drawing/2014/main" id="{38A97B09-32AF-1933-73A7-151C7341DD4A}"/>
              </a:ext>
            </a:extLst>
          </p:cNvPr>
          <p:cNvSpPr/>
          <p:nvPr userDrawn="1"/>
        </p:nvSpPr>
        <p:spPr>
          <a:xfrm>
            <a:off x="3351772" y="6325688"/>
            <a:ext cx="1472641" cy="631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 action="ppaction://noaction"/>
            <a:extLst>
              <a:ext uri="{FF2B5EF4-FFF2-40B4-BE49-F238E27FC236}">
                <a16:creationId xmlns:a16="http://schemas.microsoft.com/office/drawing/2014/main" id="{C7FE3CEA-376F-A5DF-2A27-00ABE120632B}"/>
              </a:ext>
            </a:extLst>
          </p:cNvPr>
          <p:cNvSpPr/>
          <p:nvPr userDrawn="1"/>
        </p:nvSpPr>
        <p:spPr>
          <a:xfrm>
            <a:off x="4850126" y="6325689"/>
            <a:ext cx="2417909" cy="6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 action="ppaction://noaction"/>
            <a:extLst>
              <a:ext uri="{FF2B5EF4-FFF2-40B4-BE49-F238E27FC236}">
                <a16:creationId xmlns:a16="http://schemas.microsoft.com/office/drawing/2014/main" id="{CD5A9332-C80D-CAFB-D96E-BEBD90A097CF}"/>
              </a:ext>
            </a:extLst>
          </p:cNvPr>
          <p:cNvSpPr/>
          <p:nvPr userDrawn="1"/>
        </p:nvSpPr>
        <p:spPr>
          <a:xfrm>
            <a:off x="7285135" y="6325688"/>
            <a:ext cx="2442855" cy="631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 action="ppaction://noaction"/>
            <a:extLst>
              <a:ext uri="{FF2B5EF4-FFF2-40B4-BE49-F238E27FC236}">
                <a16:creationId xmlns:a16="http://schemas.microsoft.com/office/drawing/2014/main" id="{C3B67A50-7CB4-E07E-1742-DCB35AC1703C}"/>
              </a:ext>
            </a:extLst>
          </p:cNvPr>
          <p:cNvSpPr/>
          <p:nvPr userDrawn="1"/>
        </p:nvSpPr>
        <p:spPr>
          <a:xfrm>
            <a:off x="9722169" y="6314366"/>
            <a:ext cx="2442855" cy="6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07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oftware Roadmap">
    <p:spTree>
      <p:nvGrpSpPr>
        <p:cNvPr id="1" name=""/>
        <p:cNvGrpSpPr/>
        <p:nvPr/>
      </p:nvGrpSpPr>
      <p:grpSpPr>
        <a:xfrm>
          <a:off x="0" y="0"/>
          <a:ext cx="0" cy="0"/>
          <a:chOff x="0" y="0"/>
          <a:chExt cx="0" cy="0"/>
        </a:xfrm>
      </p:grpSpPr>
      <p:sp>
        <p:nvSpPr>
          <p:cNvPr id="11" name="Rectangle 10">
            <a:hlinkClick r:id="" action="ppaction://noaction"/>
            <a:extLst>
              <a:ext uri="{FF2B5EF4-FFF2-40B4-BE49-F238E27FC236}">
                <a16:creationId xmlns:a16="http://schemas.microsoft.com/office/drawing/2014/main" id="{FB3D727B-B573-D578-8512-F30CA5509E71}"/>
              </a:ext>
            </a:extLst>
          </p:cNvPr>
          <p:cNvSpPr/>
          <p:nvPr userDrawn="1"/>
        </p:nvSpPr>
        <p:spPr>
          <a:xfrm>
            <a:off x="3351772" y="6325688"/>
            <a:ext cx="1472641" cy="6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 action="ppaction://noaction"/>
            <a:extLst>
              <a:ext uri="{FF2B5EF4-FFF2-40B4-BE49-F238E27FC236}">
                <a16:creationId xmlns:a16="http://schemas.microsoft.com/office/drawing/2014/main" id="{F5EE6E7B-5A82-4A58-4CB9-5BBECA78E1AF}"/>
              </a:ext>
            </a:extLst>
          </p:cNvPr>
          <p:cNvSpPr/>
          <p:nvPr userDrawn="1"/>
        </p:nvSpPr>
        <p:spPr>
          <a:xfrm>
            <a:off x="4850126" y="6325689"/>
            <a:ext cx="2417909" cy="6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 action="ppaction://noaction"/>
            <a:extLst>
              <a:ext uri="{FF2B5EF4-FFF2-40B4-BE49-F238E27FC236}">
                <a16:creationId xmlns:a16="http://schemas.microsoft.com/office/drawing/2014/main" id="{D8DB6F5B-FFC9-1545-4A19-148FBC7EA176}"/>
              </a:ext>
            </a:extLst>
          </p:cNvPr>
          <p:cNvSpPr/>
          <p:nvPr userDrawn="1"/>
        </p:nvSpPr>
        <p:spPr>
          <a:xfrm>
            <a:off x="7285135" y="6335612"/>
            <a:ext cx="2442855" cy="621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 action="ppaction://noaction"/>
            <a:extLst>
              <a:ext uri="{FF2B5EF4-FFF2-40B4-BE49-F238E27FC236}">
                <a16:creationId xmlns:a16="http://schemas.microsoft.com/office/drawing/2014/main" id="{FD583500-3BE7-200A-7EDC-32E8BE552FBA}"/>
              </a:ext>
            </a:extLst>
          </p:cNvPr>
          <p:cNvSpPr/>
          <p:nvPr userDrawn="1"/>
        </p:nvSpPr>
        <p:spPr>
          <a:xfrm>
            <a:off x="9722169" y="6325689"/>
            <a:ext cx="2442855" cy="6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47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artn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E8EF7B-016F-6433-4474-EB089B083973}"/>
              </a:ext>
            </a:extLst>
          </p:cNvPr>
          <p:cNvSpPr/>
          <p:nvPr userDrawn="1"/>
        </p:nvSpPr>
        <p:spPr>
          <a:xfrm>
            <a:off x="0" y="6330551"/>
            <a:ext cx="12192000" cy="5327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79B10B-6F2F-D661-95E2-CC82855F5C71}"/>
              </a:ext>
            </a:extLst>
          </p:cNvPr>
          <p:cNvSpPr/>
          <p:nvPr userDrawn="1"/>
        </p:nvSpPr>
        <p:spPr>
          <a:xfrm>
            <a:off x="10994377" y="6405115"/>
            <a:ext cx="45719" cy="45908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28ADAA3A-DF76-1348-1F36-5020C8CD1238}"/>
              </a:ext>
            </a:extLst>
          </p:cNvPr>
          <p:cNvCxnSpPr>
            <a:cxnSpLocks/>
          </p:cNvCxnSpPr>
          <p:nvPr userDrawn="1"/>
        </p:nvCxnSpPr>
        <p:spPr>
          <a:xfrm>
            <a:off x="7278749" y="6330551"/>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34EDEC-43A1-E08B-CE6A-E7541666DA60}"/>
              </a:ext>
            </a:extLst>
          </p:cNvPr>
          <p:cNvCxnSpPr>
            <a:cxnSpLocks/>
          </p:cNvCxnSpPr>
          <p:nvPr userDrawn="1"/>
        </p:nvCxnSpPr>
        <p:spPr>
          <a:xfrm>
            <a:off x="9717276" y="6331905"/>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393107-83EE-21AB-360E-EB9DAF287B65}"/>
              </a:ext>
            </a:extLst>
          </p:cNvPr>
          <p:cNvCxnSpPr>
            <a:cxnSpLocks/>
          </p:cNvCxnSpPr>
          <p:nvPr userDrawn="1"/>
        </p:nvCxnSpPr>
        <p:spPr>
          <a:xfrm>
            <a:off x="4829508"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D039570-7E93-0ED9-20D7-231C17C7D89E}"/>
              </a:ext>
            </a:extLst>
          </p:cNvPr>
          <p:cNvSpPr/>
          <p:nvPr userDrawn="1"/>
        </p:nvSpPr>
        <p:spPr>
          <a:xfrm>
            <a:off x="9718547" y="6326222"/>
            <a:ext cx="2473453" cy="5414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E5B5BA38-9E59-1145-988E-A7AC206639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62" b="14017"/>
          <a:stretch/>
        </p:blipFill>
        <p:spPr>
          <a:xfrm>
            <a:off x="110949" y="6375795"/>
            <a:ext cx="1351863" cy="450456"/>
          </a:xfrm>
          <a:prstGeom prst="rect">
            <a:avLst/>
          </a:prstGeom>
        </p:spPr>
      </p:pic>
      <p:sp>
        <p:nvSpPr>
          <p:cNvPr id="39" name="TextBox 38">
            <a:extLst>
              <a:ext uri="{FF2B5EF4-FFF2-40B4-BE49-F238E27FC236}">
                <a16:creationId xmlns:a16="http://schemas.microsoft.com/office/drawing/2014/main" id="{C60A8C83-AA98-80B3-7789-D4970D8B5E0A}"/>
              </a:ext>
            </a:extLst>
          </p:cNvPr>
          <p:cNvSpPr txBox="1"/>
          <p:nvPr userDrawn="1"/>
        </p:nvSpPr>
        <p:spPr>
          <a:xfrm>
            <a:off x="9891312" y="6419039"/>
            <a:ext cx="1565804" cy="276999"/>
          </a:xfrm>
          <a:prstGeom prst="rect">
            <a:avLst/>
          </a:prstGeom>
          <a:noFill/>
        </p:spPr>
        <p:txBody>
          <a:bodyPr wrap="square" rtlCol="0">
            <a:spAutoFit/>
          </a:bodyPr>
          <a:lstStyle/>
          <a:p>
            <a:r>
              <a:rPr lang="en-GB" sz="1200">
                <a:solidFill>
                  <a:schemeClr val="bg2"/>
                </a:solidFill>
                <a:latin typeface="+mj-lt"/>
              </a:rPr>
              <a:t>Partner with Civica</a:t>
            </a:r>
          </a:p>
        </p:txBody>
      </p:sp>
      <p:grpSp>
        <p:nvGrpSpPr>
          <p:cNvPr id="43" name="Group 42">
            <a:extLst>
              <a:ext uri="{FF2B5EF4-FFF2-40B4-BE49-F238E27FC236}">
                <a16:creationId xmlns:a16="http://schemas.microsoft.com/office/drawing/2014/main" id="{5978A181-450A-1143-753B-41DD2F15BB36}"/>
              </a:ext>
            </a:extLst>
          </p:cNvPr>
          <p:cNvGrpSpPr/>
          <p:nvPr userDrawn="1"/>
        </p:nvGrpSpPr>
        <p:grpSpPr>
          <a:xfrm>
            <a:off x="11737188" y="6429441"/>
            <a:ext cx="214253" cy="246221"/>
            <a:chOff x="4450444" y="6488721"/>
            <a:chExt cx="264857" cy="304376"/>
          </a:xfrm>
        </p:grpSpPr>
        <p:sp>
          <p:nvSpPr>
            <p:cNvPr id="44" name="Oval 43">
              <a:extLst>
                <a:ext uri="{FF2B5EF4-FFF2-40B4-BE49-F238E27FC236}">
                  <a16:creationId xmlns:a16="http://schemas.microsoft.com/office/drawing/2014/main" id="{C1FA0F4B-A34A-47AA-AC46-D20F8E16F4EC}"/>
                </a:ext>
              </a:extLst>
            </p:cNvPr>
            <p:cNvSpPr/>
            <p:nvPr userDrawn="1"/>
          </p:nvSpPr>
          <p:spPr>
            <a:xfrm>
              <a:off x="4466230" y="6516806"/>
              <a:ext cx="249071" cy="249071"/>
            </a:xfrm>
            <a:prstGeom prst="ellipse">
              <a:avLst/>
            </a:prstGeom>
            <a:no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D86D9FE-0100-4768-5007-6CC1DCDB231F}"/>
                </a:ext>
              </a:extLst>
            </p:cNvPr>
            <p:cNvSpPr txBox="1"/>
            <p:nvPr userDrawn="1"/>
          </p:nvSpPr>
          <p:spPr>
            <a:xfrm>
              <a:off x="4450444" y="6488721"/>
              <a:ext cx="217354" cy="304376"/>
            </a:xfrm>
            <a:prstGeom prst="rect">
              <a:avLst/>
            </a:prstGeom>
            <a:noFill/>
          </p:spPr>
          <p:txBody>
            <a:bodyPr wrap="square" rtlCol="0">
              <a:spAutoFit/>
            </a:bodyPr>
            <a:lstStyle/>
            <a:p>
              <a:r>
                <a:rPr lang="en-GB" sz="1000">
                  <a:solidFill>
                    <a:schemeClr val="bg2"/>
                  </a:solidFill>
                  <a:latin typeface="Museo Sans 100" panose="02000000000000000000" pitchFamily="50" charset="0"/>
                </a:rPr>
                <a:t>&gt;</a:t>
              </a:r>
            </a:p>
          </p:txBody>
        </p:sp>
      </p:grpSp>
      <p:sp>
        <p:nvSpPr>
          <p:cNvPr id="2" name="Rectangle 1">
            <a:extLst>
              <a:ext uri="{FF2B5EF4-FFF2-40B4-BE49-F238E27FC236}">
                <a16:creationId xmlns:a16="http://schemas.microsoft.com/office/drawing/2014/main" id="{2F1196C2-8C5D-B9B2-69D6-6867AFFC22CF}"/>
              </a:ext>
            </a:extLst>
          </p:cNvPr>
          <p:cNvSpPr/>
          <p:nvPr userDrawn="1"/>
        </p:nvSpPr>
        <p:spPr>
          <a:xfrm>
            <a:off x="3356868" y="6776723"/>
            <a:ext cx="1473911" cy="8795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5" name="Rectangle 4">
            <a:extLst>
              <a:ext uri="{FF2B5EF4-FFF2-40B4-BE49-F238E27FC236}">
                <a16:creationId xmlns:a16="http://schemas.microsoft.com/office/drawing/2014/main" id="{D55BBA85-ACF1-73FD-F2B1-7639D06574F7}"/>
              </a:ext>
            </a:extLst>
          </p:cNvPr>
          <p:cNvSpPr/>
          <p:nvPr userDrawn="1"/>
        </p:nvSpPr>
        <p:spPr>
          <a:xfrm>
            <a:off x="7280019" y="6778691"/>
            <a:ext cx="2437257" cy="8893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ACBCCA0-E02B-9DE2-C694-EA86180294D3}"/>
              </a:ext>
            </a:extLst>
          </p:cNvPr>
          <p:cNvSpPr/>
          <p:nvPr userDrawn="1"/>
        </p:nvSpPr>
        <p:spPr>
          <a:xfrm>
            <a:off x="4833026" y="6778691"/>
            <a:ext cx="2446993" cy="85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1ED02F6-319E-9EEE-A34E-ACC554E7FA86}"/>
              </a:ext>
            </a:extLst>
          </p:cNvPr>
          <p:cNvCxnSpPr>
            <a:cxnSpLocks/>
          </p:cNvCxnSpPr>
          <p:nvPr userDrawn="1"/>
        </p:nvCxnSpPr>
        <p:spPr>
          <a:xfrm>
            <a:off x="3351772"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9" name="Rectangle 8">
            <a:hlinkClick r:id="" action="ppaction://noaction"/>
            <a:extLst>
              <a:ext uri="{FF2B5EF4-FFF2-40B4-BE49-F238E27FC236}">
                <a16:creationId xmlns:a16="http://schemas.microsoft.com/office/drawing/2014/main" id="{647AA6D7-F8FD-7F3C-6602-7E1283EFC14C}"/>
              </a:ext>
            </a:extLst>
          </p:cNvPr>
          <p:cNvSpPr/>
          <p:nvPr userDrawn="1"/>
        </p:nvSpPr>
        <p:spPr>
          <a:xfrm>
            <a:off x="3351772" y="6335612"/>
            <a:ext cx="1472641" cy="621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 action="ppaction://noaction"/>
            <a:extLst>
              <a:ext uri="{FF2B5EF4-FFF2-40B4-BE49-F238E27FC236}">
                <a16:creationId xmlns:a16="http://schemas.microsoft.com/office/drawing/2014/main" id="{700E2F69-6088-F7B9-EDE8-1E7D48A643F0}"/>
              </a:ext>
            </a:extLst>
          </p:cNvPr>
          <p:cNvSpPr/>
          <p:nvPr userDrawn="1"/>
        </p:nvSpPr>
        <p:spPr>
          <a:xfrm>
            <a:off x="4850126" y="6325689"/>
            <a:ext cx="2417909" cy="631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 action="ppaction://noaction"/>
            <a:extLst>
              <a:ext uri="{FF2B5EF4-FFF2-40B4-BE49-F238E27FC236}">
                <a16:creationId xmlns:a16="http://schemas.microsoft.com/office/drawing/2014/main" id="{1FFD0172-5371-8E6F-7DA5-9458ED27DF34}"/>
              </a:ext>
            </a:extLst>
          </p:cNvPr>
          <p:cNvSpPr/>
          <p:nvPr userDrawn="1"/>
        </p:nvSpPr>
        <p:spPr>
          <a:xfrm>
            <a:off x="7285135" y="6325689"/>
            <a:ext cx="2442855" cy="6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 action="ppaction://noaction"/>
            <a:extLst>
              <a:ext uri="{FF2B5EF4-FFF2-40B4-BE49-F238E27FC236}">
                <a16:creationId xmlns:a16="http://schemas.microsoft.com/office/drawing/2014/main" id="{796E5849-9759-20C6-5F7B-925AAE71CDA1}"/>
              </a:ext>
            </a:extLst>
          </p:cNvPr>
          <p:cNvSpPr/>
          <p:nvPr userDrawn="1"/>
        </p:nvSpPr>
        <p:spPr>
          <a:xfrm>
            <a:off x="9722169" y="6335612"/>
            <a:ext cx="2442855" cy="621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8ACD48BE-D8FE-C7D9-75BB-832B3968CBE4}"/>
              </a:ext>
            </a:extLst>
          </p:cNvPr>
          <p:cNvGrpSpPr/>
          <p:nvPr userDrawn="1"/>
        </p:nvGrpSpPr>
        <p:grpSpPr>
          <a:xfrm>
            <a:off x="4409695" y="6435572"/>
            <a:ext cx="214253" cy="224202"/>
            <a:chOff x="4450444" y="6488721"/>
            <a:chExt cx="264857" cy="277156"/>
          </a:xfrm>
        </p:grpSpPr>
        <p:sp>
          <p:nvSpPr>
            <p:cNvPr id="20" name="Oval 19">
              <a:extLst>
                <a:ext uri="{FF2B5EF4-FFF2-40B4-BE49-F238E27FC236}">
                  <a16:creationId xmlns:a16="http://schemas.microsoft.com/office/drawing/2014/main" id="{EF15D909-A26E-4AC8-E169-AE2FE7FC657F}"/>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857F54F-05B5-5DA7-5570-7DDBF8E3CC11}"/>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36" name="TextBox 35">
            <a:extLst>
              <a:ext uri="{FF2B5EF4-FFF2-40B4-BE49-F238E27FC236}">
                <a16:creationId xmlns:a16="http://schemas.microsoft.com/office/drawing/2014/main" id="{CFFCDC99-5FAC-94EB-7F38-F7C052B30585}"/>
              </a:ext>
            </a:extLst>
          </p:cNvPr>
          <p:cNvSpPr txBox="1"/>
          <p:nvPr userDrawn="1"/>
        </p:nvSpPr>
        <p:spPr>
          <a:xfrm>
            <a:off x="3535617" y="6426481"/>
            <a:ext cx="801817" cy="276999"/>
          </a:xfrm>
          <a:prstGeom prst="rect">
            <a:avLst/>
          </a:prstGeom>
          <a:noFill/>
        </p:spPr>
        <p:txBody>
          <a:bodyPr wrap="square" rtlCol="0">
            <a:spAutoFit/>
          </a:bodyPr>
          <a:lstStyle/>
          <a:p>
            <a:r>
              <a:rPr lang="en-GB" sz="1200">
                <a:latin typeface="+mj-lt"/>
              </a:rPr>
              <a:t>Home</a:t>
            </a:r>
          </a:p>
        </p:txBody>
      </p:sp>
      <p:grpSp>
        <p:nvGrpSpPr>
          <p:cNvPr id="37" name="Group 36">
            <a:extLst>
              <a:ext uri="{FF2B5EF4-FFF2-40B4-BE49-F238E27FC236}">
                <a16:creationId xmlns:a16="http://schemas.microsoft.com/office/drawing/2014/main" id="{763A09EF-A4C7-8B0F-4939-D14728B347C9}"/>
              </a:ext>
            </a:extLst>
          </p:cNvPr>
          <p:cNvGrpSpPr/>
          <p:nvPr userDrawn="1"/>
        </p:nvGrpSpPr>
        <p:grpSpPr>
          <a:xfrm>
            <a:off x="6864048" y="6430320"/>
            <a:ext cx="214253" cy="224202"/>
            <a:chOff x="4450444" y="6488721"/>
            <a:chExt cx="264857" cy="277156"/>
          </a:xfrm>
        </p:grpSpPr>
        <p:sp>
          <p:nvSpPr>
            <p:cNvPr id="38" name="Oval 37">
              <a:extLst>
                <a:ext uri="{FF2B5EF4-FFF2-40B4-BE49-F238E27FC236}">
                  <a16:creationId xmlns:a16="http://schemas.microsoft.com/office/drawing/2014/main" id="{B2A238AE-540B-5892-BD08-452CC23DD920}"/>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5674C501-5504-A75F-F1EF-46309182C10B}"/>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42" name="TextBox 41">
            <a:extLst>
              <a:ext uri="{FF2B5EF4-FFF2-40B4-BE49-F238E27FC236}">
                <a16:creationId xmlns:a16="http://schemas.microsoft.com/office/drawing/2014/main" id="{42832786-0A4F-4E50-E840-B397E33D1EB3}"/>
              </a:ext>
            </a:extLst>
          </p:cNvPr>
          <p:cNvSpPr txBox="1"/>
          <p:nvPr userDrawn="1"/>
        </p:nvSpPr>
        <p:spPr>
          <a:xfrm>
            <a:off x="5013676" y="6421229"/>
            <a:ext cx="1611187" cy="276999"/>
          </a:xfrm>
          <a:prstGeom prst="rect">
            <a:avLst/>
          </a:prstGeom>
          <a:noFill/>
        </p:spPr>
        <p:txBody>
          <a:bodyPr wrap="square" rtlCol="0">
            <a:spAutoFit/>
          </a:bodyPr>
          <a:lstStyle/>
          <a:p>
            <a:r>
              <a:rPr lang="en-GB" sz="1200">
                <a:latin typeface="+mj-lt"/>
              </a:rPr>
              <a:t>Market drivers</a:t>
            </a:r>
          </a:p>
        </p:txBody>
      </p:sp>
      <p:grpSp>
        <p:nvGrpSpPr>
          <p:cNvPr id="46" name="Group 45">
            <a:extLst>
              <a:ext uri="{FF2B5EF4-FFF2-40B4-BE49-F238E27FC236}">
                <a16:creationId xmlns:a16="http://schemas.microsoft.com/office/drawing/2014/main" id="{74B0134A-4E5E-ACF8-30A0-6B8418261C86}"/>
              </a:ext>
            </a:extLst>
          </p:cNvPr>
          <p:cNvGrpSpPr/>
          <p:nvPr userDrawn="1"/>
        </p:nvGrpSpPr>
        <p:grpSpPr>
          <a:xfrm>
            <a:off x="9300722" y="6429977"/>
            <a:ext cx="214253" cy="224202"/>
            <a:chOff x="4450444" y="6488721"/>
            <a:chExt cx="264857" cy="277156"/>
          </a:xfrm>
        </p:grpSpPr>
        <p:sp>
          <p:nvSpPr>
            <p:cNvPr id="47" name="Oval 46">
              <a:extLst>
                <a:ext uri="{FF2B5EF4-FFF2-40B4-BE49-F238E27FC236}">
                  <a16:creationId xmlns:a16="http://schemas.microsoft.com/office/drawing/2014/main" id="{C5851B78-FA28-98F3-BD03-DDA55DE072A7}"/>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9CF4E98B-1593-A392-C5E7-0FCAFE5CB770}"/>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49" name="TextBox 48">
            <a:extLst>
              <a:ext uri="{FF2B5EF4-FFF2-40B4-BE49-F238E27FC236}">
                <a16:creationId xmlns:a16="http://schemas.microsoft.com/office/drawing/2014/main" id="{E99AAF0B-702B-4052-0C03-A9956F631760}"/>
              </a:ext>
            </a:extLst>
          </p:cNvPr>
          <p:cNvSpPr txBox="1"/>
          <p:nvPr userDrawn="1"/>
        </p:nvSpPr>
        <p:spPr>
          <a:xfrm>
            <a:off x="7454848" y="6420886"/>
            <a:ext cx="1565804" cy="276999"/>
          </a:xfrm>
          <a:prstGeom prst="rect">
            <a:avLst/>
          </a:prstGeom>
          <a:noFill/>
        </p:spPr>
        <p:txBody>
          <a:bodyPr wrap="square" rtlCol="0">
            <a:spAutoFit/>
          </a:bodyPr>
          <a:lstStyle/>
          <a:p>
            <a:r>
              <a:rPr lang="en-GB" sz="1200">
                <a:latin typeface="+mj-lt"/>
              </a:rPr>
              <a:t>Software roadmap</a:t>
            </a:r>
          </a:p>
        </p:txBody>
      </p:sp>
    </p:spTree>
    <p:extLst>
      <p:ext uri="{BB962C8B-B14F-4D97-AF65-F5344CB8AC3E}">
        <p14:creationId xmlns:p14="http://schemas.microsoft.com/office/powerpoint/2010/main" val="23630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t Involved - Contact Details">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82C4B796-1C38-43F4-B457-CA102B3F6506}"/>
              </a:ext>
            </a:extLst>
          </p:cNvPr>
          <p:cNvSpPr/>
          <p:nvPr userDrawn="1"/>
        </p:nvSpPr>
        <p:spPr>
          <a:xfrm flipH="1">
            <a:off x="11722382" y="1026135"/>
            <a:ext cx="390406" cy="369125"/>
          </a:xfrm>
          <a:custGeom>
            <a:avLst/>
            <a:gdLst>
              <a:gd name="connsiteX0" fmla="*/ 0 w 453224"/>
              <a:gd name="connsiteY0" fmla="*/ 0 h 477819"/>
              <a:gd name="connsiteX1" fmla="*/ 453224 w 453224"/>
              <a:gd name="connsiteY1" fmla="*/ 0 h 477819"/>
              <a:gd name="connsiteX2" fmla="*/ 453224 w 453224"/>
              <a:gd name="connsiteY2" fmla="*/ 477819 h 477819"/>
              <a:gd name="connsiteX3" fmla="*/ 0 w 453224"/>
              <a:gd name="connsiteY3" fmla="*/ 477819 h 477819"/>
              <a:gd name="connsiteX4" fmla="*/ 0 w 453224"/>
              <a:gd name="connsiteY4" fmla="*/ 0 h 477819"/>
              <a:gd name="connsiteX0" fmla="*/ 0 w 453224"/>
              <a:gd name="connsiteY0" fmla="*/ 0 h 477819"/>
              <a:gd name="connsiteX1" fmla="*/ 453224 w 453224"/>
              <a:gd name="connsiteY1" fmla="*/ 0 h 477819"/>
              <a:gd name="connsiteX2" fmla="*/ 453224 w 453224"/>
              <a:gd name="connsiteY2" fmla="*/ 477819 h 477819"/>
              <a:gd name="connsiteX3" fmla="*/ 445273 w 453224"/>
              <a:gd name="connsiteY3" fmla="*/ 477819 h 477819"/>
              <a:gd name="connsiteX4" fmla="*/ 0 w 453224"/>
              <a:gd name="connsiteY4" fmla="*/ 0 h 4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24" h="477819">
                <a:moveTo>
                  <a:pt x="0" y="0"/>
                </a:moveTo>
                <a:lnTo>
                  <a:pt x="453224" y="0"/>
                </a:lnTo>
                <a:lnTo>
                  <a:pt x="453224" y="477819"/>
                </a:lnTo>
                <a:lnTo>
                  <a:pt x="445273" y="477819"/>
                </a:lnTo>
                <a:lnTo>
                  <a:pt x="0" y="0"/>
                </a:lnTo>
                <a:close/>
              </a:path>
            </a:pathLst>
          </a:custGeom>
          <a:solidFill>
            <a:srgbClr val="73135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540641-CFAC-40F5-A676-36714285EA43}"/>
              </a:ext>
            </a:extLst>
          </p:cNvPr>
          <p:cNvSpPr/>
          <p:nvPr userDrawn="1"/>
        </p:nvSpPr>
        <p:spPr>
          <a:xfrm>
            <a:off x="251999" y="252000"/>
            <a:ext cx="11697345" cy="59110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1F474B5-E4BA-4E1A-81A0-332CA72E94D5}"/>
              </a:ext>
            </a:extLst>
          </p:cNvPr>
          <p:cNvSpPr>
            <a:spLocks noGrp="1"/>
          </p:cNvSpPr>
          <p:nvPr>
            <p:ph type="title" idx="4294967295"/>
          </p:nvPr>
        </p:nvSpPr>
        <p:spPr>
          <a:xfrm>
            <a:off x="0" y="-8475"/>
            <a:ext cx="2027208" cy="173225"/>
          </a:xfrm>
        </p:spPr>
        <p:txBody>
          <a:bodyPr>
            <a:noAutofit/>
          </a:bodyPr>
          <a:lstStyle>
            <a:lvl1pPr>
              <a:defRPr sz="800">
                <a:latin typeface="Arial" panose="020B0604020202020204" pitchFamily="34" charset="0"/>
                <a:cs typeface="Arial" panose="020B0604020202020204" pitchFamily="34" charset="0"/>
              </a:defRPr>
            </a:lvl1pPr>
          </a:lstStyle>
          <a:p>
            <a:r>
              <a:rPr lang="en-GB" sz="1000">
                <a:solidFill>
                  <a:schemeClr val="bg2"/>
                </a:solidFill>
              </a:rPr>
              <a:t>Continue the conversation</a:t>
            </a:r>
          </a:p>
        </p:txBody>
      </p:sp>
      <p:sp>
        <p:nvSpPr>
          <p:cNvPr id="20" name="Text Placeholder 3">
            <a:extLst>
              <a:ext uri="{FF2B5EF4-FFF2-40B4-BE49-F238E27FC236}">
                <a16:creationId xmlns:a16="http://schemas.microsoft.com/office/drawing/2014/main" id="{61596DB0-9B72-4283-AA9C-3F7F9C79A583}"/>
              </a:ext>
            </a:extLst>
          </p:cNvPr>
          <p:cNvSpPr>
            <a:spLocks noGrp="1"/>
          </p:cNvSpPr>
          <p:nvPr>
            <p:ph idx="4294967295"/>
          </p:nvPr>
        </p:nvSpPr>
        <p:spPr>
          <a:xfrm>
            <a:off x="972785" y="3660724"/>
            <a:ext cx="5904265" cy="1350234"/>
          </a:xfrm>
          <a:prstGeom prst="rect">
            <a:avLst/>
          </a:prstGeom>
        </p:spPr>
        <p:txBody>
          <a:bodyPr anchor="t">
            <a:normAutofit/>
          </a:bodyPr>
          <a:lstStyle/>
          <a:p>
            <a:pPr marL="0" indent="0">
              <a:spcBef>
                <a:spcPts val="0"/>
              </a:spcBef>
              <a:buNone/>
            </a:pPr>
            <a:r>
              <a:rPr lang="en-GB" sz="2400">
                <a:solidFill>
                  <a:schemeClr val="bg2"/>
                </a:solidFill>
                <a:latin typeface="+mj-lt"/>
              </a:rPr>
              <a:t>Andy Smith</a:t>
            </a:r>
          </a:p>
          <a:p>
            <a:pPr marL="0" indent="0">
              <a:spcBef>
                <a:spcPts val="0"/>
              </a:spcBef>
              <a:spcAft>
                <a:spcPts val="0"/>
              </a:spcAft>
              <a:buNone/>
            </a:pPr>
            <a:r>
              <a:rPr lang="en-GB" sz="1600">
                <a:solidFill>
                  <a:schemeClr val="bg2"/>
                </a:solidFill>
                <a:latin typeface="+mn-lt"/>
              </a:rPr>
              <a:t>Managing Director, Financials</a:t>
            </a:r>
          </a:p>
          <a:p>
            <a:pPr marL="0" indent="0">
              <a:spcBef>
                <a:spcPts val="0"/>
              </a:spcBef>
              <a:spcAft>
                <a:spcPts val="0"/>
              </a:spcAft>
              <a:buNone/>
            </a:pPr>
            <a:r>
              <a:rPr lang="en-GB" sz="1600">
                <a:solidFill>
                  <a:schemeClr val="bg2"/>
                </a:solidFill>
                <a:latin typeface="+mn-lt"/>
              </a:rPr>
              <a:t>01635 264 225    </a:t>
            </a:r>
          </a:p>
          <a:p>
            <a:pPr marL="0" indent="0">
              <a:spcBef>
                <a:spcPts val="0"/>
              </a:spcBef>
              <a:spcAft>
                <a:spcPts val="0"/>
              </a:spcAft>
              <a:buNone/>
            </a:pPr>
            <a:r>
              <a:rPr lang="en-GB" sz="1600">
                <a:solidFill>
                  <a:schemeClr val="bg2"/>
                </a:solidFill>
                <a:latin typeface="+mn-lt"/>
              </a:rPr>
              <a:t>andy.smith@civica.co.uk</a:t>
            </a:r>
            <a:endParaRPr lang="en-GB" sz="1800">
              <a:solidFill>
                <a:schemeClr val="bg2"/>
              </a:solidFill>
              <a:latin typeface="+mn-lt"/>
            </a:endParaRPr>
          </a:p>
          <a:p>
            <a:pPr marL="0" indent="0">
              <a:spcBef>
                <a:spcPts val="0"/>
              </a:spcBef>
              <a:buNone/>
            </a:pPr>
            <a:endParaRPr lang="en-GB" sz="1800">
              <a:solidFill>
                <a:schemeClr val="bg2"/>
              </a:solidFill>
              <a:latin typeface="+mj-lt"/>
            </a:endParaRPr>
          </a:p>
          <a:p>
            <a:pPr marL="0" indent="0">
              <a:spcBef>
                <a:spcPts val="0"/>
              </a:spcBef>
              <a:buNone/>
            </a:pPr>
            <a:endParaRPr lang="en-GB" sz="1800">
              <a:solidFill>
                <a:schemeClr val="bg2"/>
              </a:solidFill>
              <a:latin typeface="+mj-lt"/>
            </a:endParaRPr>
          </a:p>
        </p:txBody>
      </p:sp>
      <p:pic>
        <p:nvPicPr>
          <p:cNvPr id="21" name="Picture 20">
            <a:extLst>
              <a:ext uri="{FF2B5EF4-FFF2-40B4-BE49-F238E27FC236}">
                <a16:creationId xmlns:a16="http://schemas.microsoft.com/office/drawing/2014/main" id="{8DE5B9F9-A8B7-42A0-BE19-E95FCFAA5D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45392" y="2328719"/>
            <a:ext cx="173245" cy="610617"/>
          </a:xfrm>
          <a:prstGeom prst="rect">
            <a:avLst/>
          </a:prstGeom>
        </p:spPr>
      </p:pic>
      <p:sp>
        <p:nvSpPr>
          <p:cNvPr id="22" name="Rectangle 21">
            <a:extLst>
              <a:ext uri="{FF2B5EF4-FFF2-40B4-BE49-F238E27FC236}">
                <a16:creationId xmlns:a16="http://schemas.microsoft.com/office/drawing/2014/main" id="{23A844FD-C599-4E3C-A036-384B71B34450}"/>
              </a:ext>
            </a:extLst>
          </p:cNvPr>
          <p:cNvSpPr/>
          <p:nvPr userDrawn="1"/>
        </p:nvSpPr>
        <p:spPr>
          <a:xfrm>
            <a:off x="377496" y="1664807"/>
            <a:ext cx="419435" cy="1738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2652C685-6D60-4CB9-AE7B-27D07526F739}"/>
              </a:ext>
            </a:extLst>
          </p:cNvPr>
          <p:cNvSpPr txBox="1">
            <a:spLocks/>
          </p:cNvSpPr>
          <p:nvPr userDrawn="1"/>
        </p:nvSpPr>
        <p:spPr>
          <a:xfrm>
            <a:off x="618638" y="1728080"/>
            <a:ext cx="5372883" cy="1758223"/>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r>
              <a:rPr lang="en-GB" sz="4800">
                <a:solidFill>
                  <a:schemeClr val="bg2"/>
                </a:solidFill>
                <a:latin typeface="Museo Sans 100" panose="02000000000000000000" pitchFamily="50" charset="0"/>
              </a:rPr>
              <a:t>{ Together, we can</a:t>
            </a:r>
            <a:endParaRPr lang="en-GB" sz="4800">
              <a:solidFill>
                <a:schemeClr val="bg2"/>
              </a:solidFill>
            </a:endParaRPr>
          </a:p>
        </p:txBody>
      </p:sp>
      <p:sp>
        <p:nvSpPr>
          <p:cNvPr id="24" name="Title 1">
            <a:extLst>
              <a:ext uri="{FF2B5EF4-FFF2-40B4-BE49-F238E27FC236}">
                <a16:creationId xmlns:a16="http://schemas.microsoft.com/office/drawing/2014/main" id="{2C96932F-C0E0-4D81-A060-AE0708AD1402}"/>
              </a:ext>
            </a:extLst>
          </p:cNvPr>
          <p:cNvSpPr txBox="1">
            <a:spLocks/>
          </p:cNvSpPr>
          <p:nvPr userDrawn="1"/>
        </p:nvSpPr>
        <p:spPr>
          <a:xfrm>
            <a:off x="972859" y="2408224"/>
            <a:ext cx="5372883" cy="1758223"/>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r>
              <a:rPr lang="en-GB" sz="4800">
                <a:solidFill>
                  <a:schemeClr val="bg2"/>
                </a:solidFill>
              </a:rPr>
              <a:t>build the future</a:t>
            </a:r>
          </a:p>
        </p:txBody>
      </p:sp>
      <p:sp>
        <p:nvSpPr>
          <p:cNvPr id="25" name="Rectangle 24">
            <a:extLst>
              <a:ext uri="{FF2B5EF4-FFF2-40B4-BE49-F238E27FC236}">
                <a16:creationId xmlns:a16="http://schemas.microsoft.com/office/drawing/2014/main" id="{778541F8-C314-491B-A4E7-EB0F13801E81}"/>
              </a:ext>
            </a:extLst>
          </p:cNvPr>
          <p:cNvSpPr/>
          <p:nvPr userDrawn="1"/>
        </p:nvSpPr>
        <p:spPr>
          <a:xfrm>
            <a:off x="9420448" y="557330"/>
            <a:ext cx="2692340" cy="4733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2A83FE8-E920-4628-B34A-C0EC965B3B77}"/>
              </a:ext>
            </a:extLst>
          </p:cNvPr>
          <p:cNvSpPr/>
          <p:nvPr userDrawn="1"/>
        </p:nvSpPr>
        <p:spPr>
          <a:xfrm>
            <a:off x="9420447" y="668371"/>
            <a:ext cx="2538784" cy="26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a:t>Continue the conversation</a:t>
            </a:r>
          </a:p>
        </p:txBody>
      </p:sp>
      <p:grpSp>
        <p:nvGrpSpPr>
          <p:cNvPr id="27" name="Group 26">
            <a:extLst>
              <a:ext uri="{FF2B5EF4-FFF2-40B4-BE49-F238E27FC236}">
                <a16:creationId xmlns:a16="http://schemas.microsoft.com/office/drawing/2014/main" id="{30A1FD25-C960-4457-97FE-19D3AAC60032}"/>
              </a:ext>
            </a:extLst>
          </p:cNvPr>
          <p:cNvGrpSpPr/>
          <p:nvPr userDrawn="1"/>
        </p:nvGrpSpPr>
        <p:grpSpPr>
          <a:xfrm>
            <a:off x="7284720" y="2013932"/>
            <a:ext cx="3934495" cy="2875100"/>
            <a:chOff x="7284720" y="2013932"/>
            <a:chExt cx="3934495" cy="2875100"/>
          </a:xfrm>
        </p:grpSpPr>
        <p:grpSp>
          <p:nvGrpSpPr>
            <p:cNvPr id="28" name="Group 27">
              <a:extLst>
                <a:ext uri="{FF2B5EF4-FFF2-40B4-BE49-F238E27FC236}">
                  <a16:creationId xmlns:a16="http://schemas.microsoft.com/office/drawing/2014/main" id="{4A7C8D45-253F-4820-B772-95C2D144C6EC}"/>
                </a:ext>
              </a:extLst>
            </p:cNvPr>
            <p:cNvGrpSpPr/>
            <p:nvPr/>
          </p:nvGrpSpPr>
          <p:grpSpPr>
            <a:xfrm>
              <a:off x="7284720" y="2013932"/>
              <a:ext cx="3934495" cy="2875100"/>
              <a:chOff x="7283138" y="1668249"/>
              <a:chExt cx="3646326" cy="2875100"/>
            </a:xfrm>
          </p:grpSpPr>
          <p:grpSp>
            <p:nvGrpSpPr>
              <p:cNvPr id="30" name="Group 29">
                <a:extLst>
                  <a:ext uri="{FF2B5EF4-FFF2-40B4-BE49-F238E27FC236}">
                    <a16:creationId xmlns:a16="http://schemas.microsoft.com/office/drawing/2014/main" id="{D043A896-FEA4-475E-B63A-DA7C472AF37B}"/>
                  </a:ext>
                </a:extLst>
              </p:cNvPr>
              <p:cNvGrpSpPr/>
              <p:nvPr/>
            </p:nvGrpSpPr>
            <p:grpSpPr>
              <a:xfrm>
                <a:off x="7283139" y="1668249"/>
                <a:ext cx="3646325" cy="593260"/>
                <a:chOff x="7283139" y="1668249"/>
                <a:chExt cx="3646325" cy="593260"/>
              </a:xfrm>
            </p:grpSpPr>
            <p:sp>
              <p:nvSpPr>
                <p:cNvPr id="40" name="Rectangle 39">
                  <a:extLst>
                    <a:ext uri="{FF2B5EF4-FFF2-40B4-BE49-F238E27FC236}">
                      <a16:creationId xmlns:a16="http://schemas.microsoft.com/office/drawing/2014/main" id="{81176167-F515-4CBA-BB1A-9EB2EF17C93B}"/>
                    </a:ext>
                  </a:extLst>
                </p:cNvPr>
                <p:cNvSpPr/>
                <p:nvPr/>
              </p:nvSpPr>
              <p:spPr>
                <a:xfrm>
                  <a:off x="7283139" y="1668249"/>
                  <a:ext cx="3646325" cy="593260"/>
                </a:xfrm>
                <a:prstGeom prst="rect">
                  <a:avLst/>
                </a:prstGeom>
                <a:solidFill>
                  <a:srgbClr val="1AA6AF"/>
                </a:solidFill>
                <a:ln w="12700">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88256EBF-E762-4BE0-9BC0-91DCD95591D9}"/>
                    </a:ext>
                  </a:extLst>
                </p:cNvPr>
                <p:cNvSpPr txBox="1">
                  <a:spLocks/>
                </p:cNvSpPr>
                <p:nvPr/>
              </p:nvSpPr>
              <p:spPr>
                <a:xfrm>
                  <a:off x="7444658" y="1814934"/>
                  <a:ext cx="3078751" cy="360517"/>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r>
                    <a:rPr lang="en-GB" sz="1600">
                      <a:solidFill>
                        <a:schemeClr val="bg2"/>
                      </a:solidFill>
                    </a:rPr>
                    <a:t>Attend a user group or check-in</a:t>
                  </a:r>
                  <a:endParaRPr lang="en-GB" sz="1800">
                    <a:solidFill>
                      <a:schemeClr val="bg2"/>
                    </a:solidFill>
                  </a:endParaRPr>
                </a:p>
              </p:txBody>
            </p:sp>
          </p:grpSp>
          <p:grpSp>
            <p:nvGrpSpPr>
              <p:cNvPr id="31" name="Group 30">
                <a:extLst>
                  <a:ext uri="{FF2B5EF4-FFF2-40B4-BE49-F238E27FC236}">
                    <a16:creationId xmlns:a16="http://schemas.microsoft.com/office/drawing/2014/main" id="{8C12ACBB-1C80-4F77-9DAA-7F9E53A984F1}"/>
                  </a:ext>
                </a:extLst>
              </p:cNvPr>
              <p:cNvGrpSpPr/>
              <p:nvPr/>
            </p:nvGrpSpPr>
            <p:grpSpPr>
              <a:xfrm>
                <a:off x="7283138" y="3187714"/>
                <a:ext cx="3646325" cy="593260"/>
                <a:chOff x="7283138" y="3187714"/>
                <a:chExt cx="3646325" cy="593260"/>
              </a:xfrm>
            </p:grpSpPr>
            <p:sp>
              <p:nvSpPr>
                <p:cNvPr id="38" name="Rectangle 37">
                  <a:extLst>
                    <a:ext uri="{FF2B5EF4-FFF2-40B4-BE49-F238E27FC236}">
                      <a16:creationId xmlns:a16="http://schemas.microsoft.com/office/drawing/2014/main" id="{3685CE80-36D2-48B7-A66A-47BAE649ECD3}"/>
                    </a:ext>
                  </a:extLst>
                </p:cNvPr>
                <p:cNvSpPr/>
                <p:nvPr/>
              </p:nvSpPr>
              <p:spPr>
                <a:xfrm>
                  <a:off x="7283138" y="3187714"/>
                  <a:ext cx="3646325" cy="593260"/>
                </a:xfrm>
                <a:prstGeom prst="rect">
                  <a:avLst/>
                </a:prstGeom>
                <a:solidFill>
                  <a:srgbClr val="1AA6AF"/>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Title 1">
                  <a:extLst>
                    <a:ext uri="{FF2B5EF4-FFF2-40B4-BE49-F238E27FC236}">
                      <a16:creationId xmlns:a16="http://schemas.microsoft.com/office/drawing/2014/main" id="{5AD0A226-B8D9-459E-845A-8156EB6EF166}"/>
                    </a:ext>
                  </a:extLst>
                </p:cNvPr>
                <p:cNvSpPr txBox="1">
                  <a:spLocks/>
                </p:cNvSpPr>
                <p:nvPr/>
              </p:nvSpPr>
              <p:spPr>
                <a:xfrm>
                  <a:off x="7464114" y="3322284"/>
                  <a:ext cx="3265001" cy="330749"/>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r>
                    <a:rPr lang="en-GB" sz="1600">
                      <a:solidFill>
                        <a:schemeClr val="bg2"/>
                      </a:solidFill>
                    </a:rPr>
                    <a:t>Read our latest thinking</a:t>
                  </a:r>
                </a:p>
              </p:txBody>
            </p:sp>
          </p:grpSp>
          <p:grpSp>
            <p:nvGrpSpPr>
              <p:cNvPr id="32" name="Group 31">
                <a:extLst>
                  <a:ext uri="{FF2B5EF4-FFF2-40B4-BE49-F238E27FC236}">
                    <a16:creationId xmlns:a16="http://schemas.microsoft.com/office/drawing/2014/main" id="{1AA936D7-BF81-43B0-B326-B63596BD2F77}"/>
                  </a:ext>
                </a:extLst>
              </p:cNvPr>
              <p:cNvGrpSpPr/>
              <p:nvPr/>
            </p:nvGrpSpPr>
            <p:grpSpPr>
              <a:xfrm>
                <a:off x="7283139" y="2433854"/>
                <a:ext cx="3646325" cy="593260"/>
                <a:chOff x="7283139" y="2433854"/>
                <a:chExt cx="3646325" cy="593260"/>
              </a:xfrm>
            </p:grpSpPr>
            <p:sp>
              <p:nvSpPr>
                <p:cNvPr id="36" name="Rectangle 35">
                  <a:extLst>
                    <a:ext uri="{FF2B5EF4-FFF2-40B4-BE49-F238E27FC236}">
                      <a16:creationId xmlns:a16="http://schemas.microsoft.com/office/drawing/2014/main" id="{61F12609-A922-4DFF-86A5-10B3722D6FD3}"/>
                    </a:ext>
                  </a:extLst>
                </p:cNvPr>
                <p:cNvSpPr/>
                <p:nvPr/>
              </p:nvSpPr>
              <p:spPr>
                <a:xfrm>
                  <a:off x="7283139" y="2433854"/>
                  <a:ext cx="3646325" cy="593260"/>
                </a:xfrm>
                <a:prstGeom prst="rect">
                  <a:avLst/>
                </a:prstGeom>
                <a:solidFill>
                  <a:srgbClr val="1AA6AF"/>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Title 1">
                  <a:extLst>
                    <a:ext uri="{FF2B5EF4-FFF2-40B4-BE49-F238E27FC236}">
                      <a16:creationId xmlns:a16="http://schemas.microsoft.com/office/drawing/2014/main" id="{0D2B9D22-7B46-4E09-980D-4F0D41F36824}"/>
                    </a:ext>
                  </a:extLst>
                </p:cNvPr>
                <p:cNvSpPr txBox="1">
                  <a:spLocks/>
                </p:cNvSpPr>
                <p:nvPr/>
              </p:nvSpPr>
              <p:spPr>
                <a:xfrm>
                  <a:off x="7464114" y="2579764"/>
                  <a:ext cx="3324856" cy="388724"/>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r>
                    <a:rPr lang="en-GB" sz="1600">
                      <a:solidFill>
                        <a:schemeClr val="bg2"/>
                      </a:solidFill>
                    </a:rPr>
                    <a:t>Take part in a workshop</a:t>
                  </a:r>
                </a:p>
              </p:txBody>
            </p:sp>
          </p:grpSp>
          <p:grpSp>
            <p:nvGrpSpPr>
              <p:cNvPr id="33" name="Group 32">
                <a:extLst>
                  <a:ext uri="{FF2B5EF4-FFF2-40B4-BE49-F238E27FC236}">
                    <a16:creationId xmlns:a16="http://schemas.microsoft.com/office/drawing/2014/main" id="{6859BF57-87A9-4A20-835B-C258B8976D99}"/>
                  </a:ext>
                </a:extLst>
              </p:cNvPr>
              <p:cNvGrpSpPr/>
              <p:nvPr/>
            </p:nvGrpSpPr>
            <p:grpSpPr>
              <a:xfrm>
                <a:off x="7283138" y="3950089"/>
                <a:ext cx="3646326" cy="593260"/>
                <a:chOff x="7283138" y="3950089"/>
                <a:chExt cx="3646326" cy="593260"/>
              </a:xfrm>
            </p:grpSpPr>
            <p:sp>
              <p:nvSpPr>
                <p:cNvPr id="34" name="Rectangle 33">
                  <a:extLst>
                    <a:ext uri="{FF2B5EF4-FFF2-40B4-BE49-F238E27FC236}">
                      <a16:creationId xmlns:a16="http://schemas.microsoft.com/office/drawing/2014/main" id="{43DAAC68-1322-42D6-A752-7D408A79BD7B}"/>
                    </a:ext>
                  </a:extLst>
                </p:cNvPr>
                <p:cNvSpPr/>
                <p:nvPr/>
              </p:nvSpPr>
              <p:spPr>
                <a:xfrm>
                  <a:off x="7283138" y="3950089"/>
                  <a:ext cx="3646326" cy="593260"/>
                </a:xfrm>
                <a:prstGeom prst="rect">
                  <a:avLst/>
                </a:prstGeom>
                <a:solidFill>
                  <a:srgbClr val="1AA6AF"/>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42CBD3B3-74A8-4038-849B-0D3E1E919401}"/>
                    </a:ext>
                  </a:extLst>
                </p:cNvPr>
                <p:cNvSpPr txBox="1">
                  <a:spLocks/>
                </p:cNvSpPr>
                <p:nvPr/>
              </p:nvSpPr>
              <p:spPr>
                <a:xfrm>
                  <a:off x="7464114" y="4085595"/>
                  <a:ext cx="3324857" cy="330749"/>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2400" kern="1200">
                      <a:solidFill>
                        <a:schemeClr val="accent1"/>
                      </a:solidFill>
                      <a:latin typeface="+mj-lt"/>
                      <a:ea typeface="+mj-ea"/>
                      <a:cs typeface="+mj-cs"/>
                    </a:defRPr>
                  </a:lvl1pPr>
                </a:lstStyle>
                <a:p>
                  <a:r>
                    <a:rPr lang="en-GB" sz="1600">
                      <a:solidFill>
                        <a:schemeClr val="bg2"/>
                      </a:solidFill>
                    </a:rPr>
                    <a:t>Or start a conversation</a:t>
                  </a:r>
                </a:p>
              </p:txBody>
            </p:sp>
          </p:grpSp>
        </p:grpSp>
        <p:sp>
          <p:nvSpPr>
            <p:cNvPr id="29" name="Oval 28">
              <a:extLst>
                <a:ext uri="{FF2B5EF4-FFF2-40B4-BE49-F238E27FC236}">
                  <a16:creationId xmlns:a16="http://schemas.microsoft.com/office/drawing/2014/main" id="{9EA26056-36BF-42D4-B06D-B41AB0D4E8D2}"/>
                </a:ext>
              </a:extLst>
            </p:cNvPr>
            <p:cNvSpPr/>
            <p:nvPr/>
          </p:nvSpPr>
          <p:spPr>
            <a:xfrm>
              <a:off x="10801391" y="2170776"/>
              <a:ext cx="297650" cy="297650"/>
            </a:xfrm>
            <a:prstGeom prst="ellipse">
              <a:avLst/>
            </a:prstGeom>
            <a:solidFill>
              <a:srgbClr val="66C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&gt;</a:t>
              </a:r>
            </a:p>
          </p:txBody>
        </p:sp>
      </p:grpSp>
      <p:sp>
        <p:nvSpPr>
          <p:cNvPr id="42" name="Oval 41">
            <a:extLst>
              <a:ext uri="{FF2B5EF4-FFF2-40B4-BE49-F238E27FC236}">
                <a16:creationId xmlns:a16="http://schemas.microsoft.com/office/drawing/2014/main" id="{07B42F3E-B1CE-4429-B487-ECC813694099}"/>
              </a:ext>
            </a:extLst>
          </p:cNvPr>
          <p:cNvSpPr/>
          <p:nvPr userDrawn="1"/>
        </p:nvSpPr>
        <p:spPr>
          <a:xfrm>
            <a:off x="10801391" y="2935315"/>
            <a:ext cx="297650" cy="297650"/>
          </a:xfrm>
          <a:prstGeom prst="ellipse">
            <a:avLst/>
          </a:prstGeom>
          <a:solidFill>
            <a:srgbClr val="66C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&gt;</a:t>
            </a:r>
          </a:p>
        </p:txBody>
      </p:sp>
      <p:sp>
        <p:nvSpPr>
          <p:cNvPr id="43" name="Oval 42">
            <a:extLst>
              <a:ext uri="{FF2B5EF4-FFF2-40B4-BE49-F238E27FC236}">
                <a16:creationId xmlns:a16="http://schemas.microsoft.com/office/drawing/2014/main" id="{2812E868-8894-46CD-9A11-975DD97A0243}"/>
              </a:ext>
            </a:extLst>
          </p:cNvPr>
          <p:cNvSpPr/>
          <p:nvPr userDrawn="1"/>
        </p:nvSpPr>
        <p:spPr>
          <a:xfrm>
            <a:off x="10794607" y="3680183"/>
            <a:ext cx="297650" cy="297650"/>
          </a:xfrm>
          <a:prstGeom prst="ellipse">
            <a:avLst/>
          </a:prstGeom>
          <a:solidFill>
            <a:srgbClr val="66C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&gt;</a:t>
            </a:r>
          </a:p>
        </p:txBody>
      </p:sp>
      <p:sp>
        <p:nvSpPr>
          <p:cNvPr id="44" name="Oval 43">
            <a:extLst>
              <a:ext uri="{FF2B5EF4-FFF2-40B4-BE49-F238E27FC236}">
                <a16:creationId xmlns:a16="http://schemas.microsoft.com/office/drawing/2014/main" id="{243ACCC4-F743-45AD-8D5B-07B51E111444}"/>
              </a:ext>
            </a:extLst>
          </p:cNvPr>
          <p:cNvSpPr/>
          <p:nvPr userDrawn="1"/>
        </p:nvSpPr>
        <p:spPr>
          <a:xfrm>
            <a:off x="10782994" y="4443577"/>
            <a:ext cx="297650" cy="297650"/>
          </a:xfrm>
          <a:prstGeom prst="ellipse">
            <a:avLst/>
          </a:prstGeom>
          <a:solidFill>
            <a:srgbClr val="66C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&gt;</a:t>
            </a:r>
          </a:p>
        </p:txBody>
      </p:sp>
      <p:sp>
        <p:nvSpPr>
          <p:cNvPr id="68" name="Rectangle 67">
            <a:extLst>
              <a:ext uri="{FF2B5EF4-FFF2-40B4-BE49-F238E27FC236}">
                <a16:creationId xmlns:a16="http://schemas.microsoft.com/office/drawing/2014/main" id="{F3071675-B7A1-DC16-28A5-271C08C0EADF}"/>
              </a:ext>
            </a:extLst>
          </p:cNvPr>
          <p:cNvSpPr/>
          <p:nvPr userDrawn="1"/>
        </p:nvSpPr>
        <p:spPr>
          <a:xfrm>
            <a:off x="0" y="6330551"/>
            <a:ext cx="12192000" cy="5327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1E5F98B-BF82-9F96-B935-41539F33E9AC}"/>
              </a:ext>
            </a:extLst>
          </p:cNvPr>
          <p:cNvSpPr/>
          <p:nvPr userDrawn="1"/>
        </p:nvSpPr>
        <p:spPr>
          <a:xfrm>
            <a:off x="10994377" y="6405115"/>
            <a:ext cx="45719" cy="45908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5F446DAE-6473-D9B9-3C7C-17D2853CEA40}"/>
              </a:ext>
            </a:extLst>
          </p:cNvPr>
          <p:cNvCxnSpPr>
            <a:cxnSpLocks/>
          </p:cNvCxnSpPr>
          <p:nvPr userDrawn="1"/>
        </p:nvCxnSpPr>
        <p:spPr>
          <a:xfrm>
            <a:off x="7278749" y="6330551"/>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A8DA9EB-F8B7-E32C-EEE6-F2FFDBCFE6A8}"/>
              </a:ext>
            </a:extLst>
          </p:cNvPr>
          <p:cNvCxnSpPr>
            <a:cxnSpLocks/>
          </p:cNvCxnSpPr>
          <p:nvPr userDrawn="1"/>
        </p:nvCxnSpPr>
        <p:spPr>
          <a:xfrm>
            <a:off x="9717276" y="6331905"/>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3A682-E1A7-8272-507A-503B9E94B475}"/>
              </a:ext>
            </a:extLst>
          </p:cNvPr>
          <p:cNvCxnSpPr>
            <a:cxnSpLocks/>
          </p:cNvCxnSpPr>
          <p:nvPr userDrawn="1"/>
        </p:nvCxnSpPr>
        <p:spPr>
          <a:xfrm>
            <a:off x="4829508"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DD31B3D-1CEC-A905-2350-087FA8CDD96B}"/>
              </a:ext>
            </a:extLst>
          </p:cNvPr>
          <p:cNvSpPr/>
          <p:nvPr userDrawn="1"/>
        </p:nvSpPr>
        <p:spPr>
          <a:xfrm>
            <a:off x="9718547" y="6326222"/>
            <a:ext cx="2473453" cy="5414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74" name="Picture 73" descr="Logo&#10;&#10;Description automatically generated">
            <a:extLst>
              <a:ext uri="{FF2B5EF4-FFF2-40B4-BE49-F238E27FC236}">
                <a16:creationId xmlns:a16="http://schemas.microsoft.com/office/drawing/2014/main" id="{2113BCDC-98A2-0A12-3F12-CA6232ECA5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662" b="14017"/>
          <a:stretch/>
        </p:blipFill>
        <p:spPr>
          <a:xfrm>
            <a:off x="110949" y="6375795"/>
            <a:ext cx="1351863" cy="450456"/>
          </a:xfrm>
          <a:prstGeom prst="rect">
            <a:avLst/>
          </a:prstGeom>
        </p:spPr>
      </p:pic>
      <p:sp>
        <p:nvSpPr>
          <p:cNvPr id="75" name="TextBox 74">
            <a:extLst>
              <a:ext uri="{FF2B5EF4-FFF2-40B4-BE49-F238E27FC236}">
                <a16:creationId xmlns:a16="http://schemas.microsoft.com/office/drawing/2014/main" id="{9CA5EBFE-7020-90A9-29A6-069D1175C437}"/>
              </a:ext>
            </a:extLst>
          </p:cNvPr>
          <p:cNvSpPr txBox="1"/>
          <p:nvPr userDrawn="1"/>
        </p:nvSpPr>
        <p:spPr>
          <a:xfrm>
            <a:off x="9891312" y="6419039"/>
            <a:ext cx="1565804" cy="276999"/>
          </a:xfrm>
          <a:prstGeom prst="rect">
            <a:avLst/>
          </a:prstGeom>
          <a:noFill/>
        </p:spPr>
        <p:txBody>
          <a:bodyPr wrap="square" rtlCol="0">
            <a:spAutoFit/>
          </a:bodyPr>
          <a:lstStyle/>
          <a:p>
            <a:r>
              <a:rPr lang="en-GB" sz="1200">
                <a:solidFill>
                  <a:schemeClr val="bg2"/>
                </a:solidFill>
                <a:latin typeface="+mj-lt"/>
              </a:rPr>
              <a:t>Partner with Civica</a:t>
            </a:r>
          </a:p>
        </p:txBody>
      </p:sp>
      <p:grpSp>
        <p:nvGrpSpPr>
          <p:cNvPr id="76" name="Group 75">
            <a:extLst>
              <a:ext uri="{FF2B5EF4-FFF2-40B4-BE49-F238E27FC236}">
                <a16:creationId xmlns:a16="http://schemas.microsoft.com/office/drawing/2014/main" id="{42FF02AE-9124-CC52-FEB4-7547C9E83980}"/>
              </a:ext>
            </a:extLst>
          </p:cNvPr>
          <p:cNvGrpSpPr/>
          <p:nvPr userDrawn="1"/>
        </p:nvGrpSpPr>
        <p:grpSpPr>
          <a:xfrm>
            <a:off x="11737188" y="6429441"/>
            <a:ext cx="214253" cy="246221"/>
            <a:chOff x="4450444" y="6488721"/>
            <a:chExt cx="264857" cy="304376"/>
          </a:xfrm>
        </p:grpSpPr>
        <p:sp>
          <p:nvSpPr>
            <p:cNvPr id="77" name="Oval 76">
              <a:extLst>
                <a:ext uri="{FF2B5EF4-FFF2-40B4-BE49-F238E27FC236}">
                  <a16:creationId xmlns:a16="http://schemas.microsoft.com/office/drawing/2014/main" id="{E926F7E8-F1C0-D5B9-5EF7-E9FFC5AE305D}"/>
                </a:ext>
              </a:extLst>
            </p:cNvPr>
            <p:cNvSpPr/>
            <p:nvPr userDrawn="1"/>
          </p:nvSpPr>
          <p:spPr>
            <a:xfrm>
              <a:off x="4466230" y="6516806"/>
              <a:ext cx="249071" cy="249071"/>
            </a:xfrm>
            <a:prstGeom prst="ellipse">
              <a:avLst/>
            </a:prstGeom>
            <a:no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D17B1425-0935-C64A-FF8A-92958255F34D}"/>
                </a:ext>
              </a:extLst>
            </p:cNvPr>
            <p:cNvSpPr txBox="1"/>
            <p:nvPr userDrawn="1"/>
          </p:nvSpPr>
          <p:spPr>
            <a:xfrm>
              <a:off x="4450444" y="6488721"/>
              <a:ext cx="217354" cy="304376"/>
            </a:xfrm>
            <a:prstGeom prst="rect">
              <a:avLst/>
            </a:prstGeom>
            <a:noFill/>
          </p:spPr>
          <p:txBody>
            <a:bodyPr wrap="square" rtlCol="0">
              <a:spAutoFit/>
            </a:bodyPr>
            <a:lstStyle/>
            <a:p>
              <a:r>
                <a:rPr lang="en-GB" sz="1000">
                  <a:solidFill>
                    <a:schemeClr val="bg2"/>
                  </a:solidFill>
                  <a:latin typeface="Museo Sans 100" panose="02000000000000000000" pitchFamily="50" charset="0"/>
                </a:rPr>
                <a:t>&gt;</a:t>
              </a:r>
            </a:p>
          </p:txBody>
        </p:sp>
      </p:grpSp>
      <p:sp>
        <p:nvSpPr>
          <p:cNvPr id="79" name="Rectangle 78">
            <a:extLst>
              <a:ext uri="{FF2B5EF4-FFF2-40B4-BE49-F238E27FC236}">
                <a16:creationId xmlns:a16="http://schemas.microsoft.com/office/drawing/2014/main" id="{04D180B3-0D2F-2FD7-F78E-31539B750627}"/>
              </a:ext>
            </a:extLst>
          </p:cNvPr>
          <p:cNvSpPr/>
          <p:nvPr userDrawn="1"/>
        </p:nvSpPr>
        <p:spPr>
          <a:xfrm>
            <a:off x="3356868" y="6776723"/>
            <a:ext cx="1473911" cy="8795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80" name="Rectangle 79">
            <a:extLst>
              <a:ext uri="{FF2B5EF4-FFF2-40B4-BE49-F238E27FC236}">
                <a16:creationId xmlns:a16="http://schemas.microsoft.com/office/drawing/2014/main" id="{0A19570D-EC2F-F70E-B066-50459A2E1BE5}"/>
              </a:ext>
            </a:extLst>
          </p:cNvPr>
          <p:cNvSpPr/>
          <p:nvPr userDrawn="1"/>
        </p:nvSpPr>
        <p:spPr>
          <a:xfrm>
            <a:off x="7280019" y="6778691"/>
            <a:ext cx="2437257" cy="8893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D5650E6-6DC4-82D6-5B1F-88BFA89FDBB0}"/>
              </a:ext>
            </a:extLst>
          </p:cNvPr>
          <p:cNvSpPr/>
          <p:nvPr userDrawn="1"/>
        </p:nvSpPr>
        <p:spPr>
          <a:xfrm>
            <a:off x="4833026" y="6778691"/>
            <a:ext cx="2446993" cy="85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653D9455-1AC2-B59C-6563-6F68010018C8}"/>
              </a:ext>
            </a:extLst>
          </p:cNvPr>
          <p:cNvCxnSpPr>
            <a:cxnSpLocks/>
          </p:cNvCxnSpPr>
          <p:nvPr userDrawn="1"/>
        </p:nvCxnSpPr>
        <p:spPr>
          <a:xfrm>
            <a:off x="3351772" y="6331927"/>
            <a:ext cx="0" cy="542695"/>
          </a:xfrm>
          <a:prstGeom prst="line">
            <a:avLst/>
          </a:prstGeom>
          <a:ln w="3175">
            <a:solidFill>
              <a:srgbClr val="C9C9C9"/>
            </a:solidFill>
          </a:ln>
        </p:spPr>
        <p:style>
          <a:lnRef idx="1">
            <a:schemeClr val="accent1"/>
          </a:lnRef>
          <a:fillRef idx="0">
            <a:schemeClr val="accent1"/>
          </a:fillRef>
          <a:effectRef idx="0">
            <a:schemeClr val="accent1"/>
          </a:effectRef>
          <a:fontRef idx="minor">
            <a:schemeClr val="tx1"/>
          </a:fontRef>
        </p:style>
      </p:cxnSp>
      <p:sp>
        <p:nvSpPr>
          <p:cNvPr id="83" name="Rectangle 82">
            <a:hlinkClick r:id="" action="ppaction://noaction"/>
            <a:extLst>
              <a:ext uri="{FF2B5EF4-FFF2-40B4-BE49-F238E27FC236}">
                <a16:creationId xmlns:a16="http://schemas.microsoft.com/office/drawing/2014/main" id="{9FDA8724-4F93-0BAD-BC23-D72708CFB01A}"/>
              </a:ext>
            </a:extLst>
          </p:cNvPr>
          <p:cNvSpPr/>
          <p:nvPr userDrawn="1"/>
        </p:nvSpPr>
        <p:spPr>
          <a:xfrm>
            <a:off x="3351772" y="6335612"/>
            <a:ext cx="1472641" cy="621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hlinkClick r:id="" action="ppaction://noaction"/>
            <a:extLst>
              <a:ext uri="{FF2B5EF4-FFF2-40B4-BE49-F238E27FC236}">
                <a16:creationId xmlns:a16="http://schemas.microsoft.com/office/drawing/2014/main" id="{5B1B9A32-25DE-F5CF-DCEA-CBF7D428FFF5}"/>
              </a:ext>
            </a:extLst>
          </p:cNvPr>
          <p:cNvSpPr/>
          <p:nvPr userDrawn="1"/>
        </p:nvSpPr>
        <p:spPr>
          <a:xfrm>
            <a:off x="4850126" y="6325689"/>
            <a:ext cx="2417909" cy="631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hlinkClick r:id="" action="ppaction://noaction"/>
            <a:extLst>
              <a:ext uri="{FF2B5EF4-FFF2-40B4-BE49-F238E27FC236}">
                <a16:creationId xmlns:a16="http://schemas.microsoft.com/office/drawing/2014/main" id="{87F7ED0B-F464-35A6-FC16-60B33B319F80}"/>
              </a:ext>
            </a:extLst>
          </p:cNvPr>
          <p:cNvSpPr/>
          <p:nvPr userDrawn="1"/>
        </p:nvSpPr>
        <p:spPr>
          <a:xfrm>
            <a:off x="7285135" y="6325689"/>
            <a:ext cx="2442855" cy="6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hlinkClick r:id="" action="ppaction://noaction"/>
            <a:extLst>
              <a:ext uri="{FF2B5EF4-FFF2-40B4-BE49-F238E27FC236}">
                <a16:creationId xmlns:a16="http://schemas.microsoft.com/office/drawing/2014/main" id="{9A70AE58-7F62-A436-7FE0-00F0550381FB}"/>
              </a:ext>
            </a:extLst>
          </p:cNvPr>
          <p:cNvSpPr/>
          <p:nvPr userDrawn="1"/>
        </p:nvSpPr>
        <p:spPr>
          <a:xfrm>
            <a:off x="9722169" y="6335612"/>
            <a:ext cx="2442855" cy="621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9A070786-6DFA-EC90-4E18-A37147A26DAA}"/>
              </a:ext>
            </a:extLst>
          </p:cNvPr>
          <p:cNvGrpSpPr/>
          <p:nvPr userDrawn="1"/>
        </p:nvGrpSpPr>
        <p:grpSpPr>
          <a:xfrm>
            <a:off x="4409695" y="6435572"/>
            <a:ext cx="214253" cy="224202"/>
            <a:chOff x="4450444" y="6488721"/>
            <a:chExt cx="264857" cy="277156"/>
          </a:xfrm>
        </p:grpSpPr>
        <p:sp>
          <p:nvSpPr>
            <p:cNvPr id="88" name="Oval 87">
              <a:extLst>
                <a:ext uri="{FF2B5EF4-FFF2-40B4-BE49-F238E27FC236}">
                  <a16:creationId xmlns:a16="http://schemas.microsoft.com/office/drawing/2014/main" id="{C811C75F-278B-B922-7C1C-C1E270BF59DD}"/>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3EC81A43-0897-1246-B8E3-72DE96DF5F35}"/>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90" name="TextBox 89">
            <a:extLst>
              <a:ext uri="{FF2B5EF4-FFF2-40B4-BE49-F238E27FC236}">
                <a16:creationId xmlns:a16="http://schemas.microsoft.com/office/drawing/2014/main" id="{931F2443-B4E2-0D7B-3428-60A7BF871B44}"/>
              </a:ext>
            </a:extLst>
          </p:cNvPr>
          <p:cNvSpPr txBox="1"/>
          <p:nvPr userDrawn="1"/>
        </p:nvSpPr>
        <p:spPr>
          <a:xfrm>
            <a:off x="3535617" y="6426481"/>
            <a:ext cx="801817" cy="276999"/>
          </a:xfrm>
          <a:prstGeom prst="rect">
            <a:avLst/>
          </a:prstGeom>
          <a:noFill/>
        </p:spPr>
        <p:txBody>
          <a:bodyPr wrap="square" rtlCol="0">
            <a:spAutoFit/>
          </a:bodyPr>
          <a:lstStyle/>
          <a:p>
            <a:r>
              <a:rPr lang="en-GB" sz="1200">
                <a:latin typeface="+mj-lt"/>
              </a:rPr>
              <a:t>Home</a:t>
            </a:r>
          </a:p>
        </p:txBody>
      </p:sp>
      <p:grpSp>
        <p:nvGrpSpPr>
          <p:cNvPr id="91" name="Group 90">
            <a:extLst>
              <a:ext uri="{FF2B5EF4-FFF2-40B4-BE49-F238E27FC236}">
                <a16:creationId xmlns:a16="http://schemas.microsoft.com/office/drawing/2014/main" id="{31D97ED6-AAF9-0F90-8832-D282EEB44388}"/>
              </a:ext>
            </a:extLst>
          </p:cNvPr>
          <p:cNvGrpSpPr/>
          <p:nvPr userDrawn="1"/>
        </p:nvGrpSpPr>
        <p:grpSpPr>
          <a:xfrm>
            <a:off x="6864048" y="6430320"/>
            <a:ext cx="214253" cy="224202"/>
            <a:chOff x="4450444" y="6488721"/>
            <a:chExt cx="264857" cy="277156"/>
          </a:xfrm>
        </p:grpSpPr>
        <p:sp>
          <p:nvSpPr>
            <p:cNvPr id="92" name="Oval 91">
              <a:extLst>
                <a:ext uri="{FF2B5EF4-FFF2-40B4-BE49-F238E27FC236}">
                  <a16:creationId xmlns:a16="http://schemas.microsoft.com/office/drawing/2014/main" id="{A8A6C9B6-DBCA-812F-8C09-6BCD16518485}"/>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3900676B-2B6D-AD0F-4BA0-7B87759BDF43}"/>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94" name="TextBox 93">
            <a:extLst>
              <a:ext uri="{FF2B5EF4-FFF2-40B4-BE49-F238E27FC236}">
                <a16:creationId xmlns:a16="http://schemas.microsoft.com/office/drawing/2014/main" id="{770FD212-58E2-7F16-DB3A-4C6A9070A81B}"/>
              </a:ext>
            </a:extLst>
          </p:cNvPr>
          <p:cNvSpPr txBox="1"/>
          <p:nvPr userDrawn="1"/>
        </p:nvSpPr>
        <p:spPr>
          <a:xfrm>
            <a:off x="5013676" y="6421229"/>
            <a:ext cx="1611187" cy="276999"/>
          </a:xfrm>
          <a:prstGeom prst="rect">
            <a:avLst/>
          </a:prstGeom>
          <a:noFill/>
        </p:spPr>
        <p:txBody>
          <a:bodyPr wrap="square" rtlCol="0">
            <a:spAutoFit/>
          </a:bodyPr>
          <a:lstStyle/>
          <a:p>
            <a:r>
              <a:rPr lang="en-GB" sz="1200">
                <a:latin typeface="+mj-lt"/>
              </a:rPr>
              <a:t>Market drivers</a:t>
            </a:r>
          </a:p>
        </p:txBody>
      </p:sp>
      <p:grpSp>
        <p:nvGrpSpPr>
          <p:cNvPr id="95" name="Group 94">
            <a:extLst>
              <a:ext uri="{FF2B5EF4-FFF2-40B4-BE49-F238E27FC236}">
                <a16:creationId xmlns:a16="http://schemas.microsoft.com/office/drawing/2014/main" id="{3E38CE4A-B0FF-2EFB-D0D2-2B34A1BE64DD}"/>
              </a:ext>
            </a:extLst>
          </p:cNvPr>
          <p:cNvGrpSpPr/>
          <p:nvPr userDrawn="1"/>
        </p:nvGrpSpPr>
        <p:grpSpPr>
          <a:xfrm>
            <a:off x="9300722" y="6429977"/>
            <a:ext cx="214253" cy="224202"/>
            <a:chOff x="4450444" y="6488721"/>
            <a:chExt cx="264857" cy="277156"/>
          </a:xfrm>
        </p:grpSpPr>
        <p:sp>
          <p:nvSpPr>
            <p:cNvPr id="96" name="Oval 95">
              <a:extLst>
                <a:ext uri="{FF2B5EF4-FFF2-40B4-BE49-F238E27FC236}">
                  <a16:creationId xmlns:a16="http://schemas.microsoft.com/office/drawing/2014/main" id="{88F74920-6E5E-6828-6ED8-A79448E7FC1B}"/>
                </a:ext>
              </a:extLst>
            </p:cNvPr>
            <p:cNvSpPr/>
            <p:nvPr userDrawn="1"/>
          </p:nvSpPr>
          <p:spPr>
            <a:xfrm>
              <a:off x="4466230" y="6516806"/>
              <a:ext cx="249071" cy="249071"/>
            </a:xfrm>
            <a:prstGeom prst="ellipse">
              <a:avLst/>
            </a:prstGeom>
            <a:no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AA9F38DE-B64C-A45E-19E2-BACD0308EAC6}"/>
                </a:ext>
              </a:extLst>
            </p:cNvPr>
            <p:cNvSpPr txBox="1"/>
            <p:nvPr userDrawn="1"/>
          </p:nvSpPr>
          <p:spPr>
            <a:xfrm>
              <a:off x="4450444" y="6488721"/>
              <a:ext cx="217354" cy="246222"/>
            </a:xfrm>
            <a:prstGeom prst="rect">
              <a:avLst/>
            </a:prstGeom>
            <a:noFill/>
          </p:spPr>
          <p:txBody>
            <a:bodyPr wrap="square" rtlCol="0">
              <a:spAutoFit/>
            </a:bodyPr>
            <a:lstStyle/>
            <a:p>
              <a:r>
                <a:rPr lang="en-GB" sz="1000">
                  <a:latin typeface="Museo Sans 100" panose="02000000000000000000" pitchFamily="50" charset="0"/>
                </a:rPr>
                <a:t>&gt;</a:t>
              </a:r>
            </a:p>
          </p:txBody>
        </p:sp>
      </p:grpSp>
      <p:sp>
        <p:nvSpPr>
          <p:cNvPr id="98" name="TextBox 97">
            <a:extLst>
              <a:ext uri="{FF2B5EF4-FFF2-40B4-BE49-F238E27FC236}">
                <a16:creationId xmlns:a16="http://schemas.microsoft.com/office/drawing/2014/main" id="{69967384-F6D0-C7D6-CAA9-6778C995D985}"/>
              </a:ext>
            </a:extLst>
          </p:cNvPr>
          <p:cNvSpPr txBox="1"/>
          <p:nvPr userDrawn="1"/>
        </p:nvSpPr>
        <p:spPr>
          <a:xfrm>
            <a:off x="7454848" y="6420886"/>
            <a:ext cx="1565804" cy="276999"/>
          </a:xfrm>
          <a:prstGeom prst="rect">
            <a:avLst/>
          </a:prstGeom>
          <a:noFill/>
        </p:spPr>
        <p:txBody>
          <a:bodyPr wrap="square" rtlCol="0">
            <a:spAutoFit/>
          </a:bodyPr>
          <a:lstStyle/>
          <a:p>
            <a:r>
              <a:rPr lang="en-GB" sz="1200">
                <a:latin typeface="+mj-lt"/>
              </a:rPr>
              <a:t>Software roadmap</a:t>
            </a:r>
          </a:p>
        </p:txBody>
      </p:sp>
    </p:spTree>
    <p:extLst>
      <p:ext uri="{BB962C8B-B14F-4D97-AF65-F5344CB8AC3E}">
        <p14:creationId xmlns:p14="http://schemas.microsoft.com/office/powerpoint/2010/main" val="311406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endParaRPr lang="en-GB"/>
          </a:p>
        </p:txBody>
      </p:sp>
      <p:sp>
        <p:nvSpPr>
          <p:cNvPr id="9" name="Picture Placeholder 8">
            <a:extLst>
              <a:ext uri="{FF2B5EF4-FFF2-40B4-BE49-F238E27FC236}">
                <a16:creationId xmlns:a16="http://schemas.microsoft.com/office/drawing/2014/main" id="{C34D5F99-B03A-42BF-911C-125ACDE0F91B}"/>
              </a:ext>
            </a:extLst>
          </p:cNvPr>
          <p:cNvSpPr>
            <a:spLocks noGrp="1"/>
          </p:cNvSpPr>
          <p:nvPr>
            <p:ph type="pic" sz="quarter" idx="13"/>
          </p:nvPr>
        </p:nvSpPr>
        <p:spPr>
          <a:xfrm>
            <a:off x="6096000" y="0"/>
            <a:ext cx="6095999" cy="6858000"/>
          </a:xfrm>
        </p:spPr>
        <p:txBody>
          <a:bodyPr/>
          <a:lstStyle/>
          <a:p>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79425" y="500127"/>
            <a:ext cx="5616575" cy="906797"/>
          </a:xfrm>
          <a:prstGeom prst="rect">
            <a:avLst/>
          </a:prstGeom>
        </p:spPr>
        <p:txBody>
          <a:bodyPr vert="horz" lIns="91440" tIns="45720" rIns="91440" bIns="45720" rtlCol="0" anchor="t" anchorCtr="0">
            <a:normAutofit/>
          </a:bodyPr>
          <a:lstStyle/>
          <a:p>
            <a:r>
              <a:rPr lang="en-US"/>
              <a:t>Click to edit Master title style</a:t>
            </a:r>
            <a:endParaRPr lang="en-GB"/>
          </a:p>
        </p:txBody>
      </p:sp>
    </p:spTree>
    <p:extLst>
      <p:ext uri="{BB962C8B-B14F-4D97-AF65-F5344CB8AC3E}">
        <p14:creationId xmlns:p14="http://schemas.microsoft.com/office/powerpoint/2010/main" val="215874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White #2">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6096000" y="0"/>
            <a:ext cx="6096000" cy="6858000"/>
          </a:xfrm>
        </p:spPr>
        <p:txBody>
          <a:bodyPr/>
          <a:lstStyle/>
          <a:p>
            <a:r>
              <a:rPr lang="en-US"/>
              <a:t>Click icon to add picture</a:t>
            </a:r>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722647" y="2227263"/>
            <a:ext cx="5373353" cy="914400"/>
          </a:xfrm>
        </p:spPr>
        <p:txBody>
          <a:bodyPr>
            <a:noAutofit/>
          </a:bodyPr>
          <a:lstStyle>
            <a:lvl1pPr marL="0" indent="0">
              <a:buNone/>
              <a:defRPr sz="6200">
                <a:solidFill>
                  <a:schemeClr val="accent1"/>
                </a:solidFill>
                <a:latin typeface="Museo Sans 100" panose="02000000000000000000" pitchFamily="50" charset="0"/>
              </a:defRPr>
            </a:lvl1pPr>
          </a:lstStyle>
          <a:p>
            <a:pPr lvl="0"/>
            <a:r>
              <a:rPr lang="en-US"/>
              <a:t>Click to edit Master text styles</a:t>
            </a:r>
          </a:p>
        </p:txBody>
      </p:sp>
      <p:sp>
        <p:nvSpPr>
          <p:cNvPr id="10"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737973" y="4493624"/>
            <a:ext cx="5358028" cy="418241"/>
          </a:xfrm>
        </p:spPr>
        <p:txBody>
          <a:bodyPr>
            <a:normAutofit/>
          </a:bodyPr>
          <a:lstStyle>
            <a:lvl1pPr marL="0" indent="0">
              <a:buNone/>
              <a:defRPr sz="1600">
                <a:solidFill>
                  <a:schemeClr val="accent1"/>
                </a:solidFill>
                <a:latin typeface="Museo Sans 100" panose="02000000000000000000" pitchFamily="50" charset="0"/>
              </a:defRPr>
            </a:lvl1pPr>
          </a:lstStyle>
          <a:p>
            <a:pPr lvl="0"/>
            <a:r>
              <a:rPr lang="en-US"/>
              <a:t>Click to edit Master text styles</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7735" y="2258834"/>
            <a:ext cx="218103" cy="765148"/>
          </a:xfrm>
          <a:prstGeom prst="rect">
            <a:avLst/>
          </a:prstGeom>
        </p:spPr>
      </p:pic>
      <p:pic>
        <p:nvPicPr>
          <p:cNvPr id="12" name="Pictur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1572" t="29932" r="11822" b="33397"/>
          <a:stretch/>
        </p:blipFill>
        <p:spPr>
          <a:xfrm>
            <a:off x="465580" y="6171128"/>
            <a:ext cx="1706121" cy="303045"/>
          </a:xfrm>
          <a:prstGeom prst="rect">
            <a:avLst/>
          </a:prstGeom>
        </p:spPr>
      </p:pic>
      <p:pic>
        <p:nvPicPr>
          <p:cNvPr id="13"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0273" y="47576"/>
            <a:ext cx="2664687" cy="1021605"/>
          </a:xfrm>
          <a:prstGeom prst="rect">
            <a:avLst/>
          </a:prstGeom>
        </p:spPr>
      </p:pic>
    </p:spTree>
    <p:extLst>
      <p:ext uri="{BB962C8B-B14F-4D97-AF65-F5344CB8AC3E}">
        <p14:creationId xmlns:p14="http://schemas.microsoft.com/office/powerpoint/2010/main" val="171422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White #3">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6096000" y="0"/>
            <a:ext cx="6096000" cy="6858000"/>
          </a:xfrm>
        </p:spPr>
        <p:txBody>
          <a:bodyPr/>
          <a:lstStyle/>
          <a:p>
            <a:r>
              <a:rPr lang="en-US"/>
              <a:t>Click icon to add picture</a:t>
            </a:r>
            <a:endParaRPr lang="en-GB"/>
          </a:p>
        </p:txBody>
      </p:sp>
      <p:sp>
        <p:nvSpPr>
          <p:cNvPr id="21" name="Text Placeholder 15">
            <a:extLst>
              <a:ext uri="{FF2B5EF4-FFF2-40B4-BE49-F238E27FC236}">
                <a16:creationId xmlns:a16="http://schemas.microsoft.com/office/drawing/2014/main" id="{2EFFC82F-BC0B-43EB-BA73-778D179919F8}"/>
              </a:ext>
            </a:extLst>
          </p:cNvPr>
          <p:cNvSpPr>
            <a:spLocks noGrp="1"/>
          </p:cNvSpPr>
          <p:nvPr>
            <p:ph type="body" sz="quarter" idx="10"/>
          </p:nvPr>
        </p:nvSpPr>
        <p:spPr>
          <a:xfrm>
            <a:off x="364123" y="2227263"/>
            <a:ext cx="5731877" cy="914400"/>
          </a:xfrm>
        </p:spPr>
        <p:txBody>
          <a:bodyPr>
            <a:noAutofit/>
          </a:bodyPr>
          <a:lstStyle>
            <a:lvl1pPr marL="0" indent="0">
              <a:buNone/>
              <a:defRPr sz="6200">
                <a:solidFill>
                  <a:schemeClr val="accent1"/>
                </a:solidFill>
                <a:latin typeface="Museo Sans 100" panose="02000000000000000000" pitchFamily="50" charset="0"/>
              </a:defRPr>
            </a:lvl1pPr>
          </a:lstStyle>
          <a:p>
            <a:pPr lvl="0"/>
            <a:r>
              <a:rPr lang="en-US"/>
              <a:t>Click to edit Master text styles</a:t>
            </a:r>
          </a:p>
        </p:txBody>
      </p:sp>
      <p:sp>
        <p:nvSpPr>
          <p:cNvPr id="22" name="Text Placeholder 18">
            <a:extLst>
              <a:ext uri="{FF2B5EF4-FFF2-40B4-BE49-F238E27FC236}">
                <a16:creationId xmlns:a16="http://schemas.microsoft.com/office/drawing/2014/main" id="{04239D10-F35D-4F0D-A109-BAD5D2999909}"/>
              </a:ext>
            </a:extLst>
          </p:cNvPr>
          <p:cNvSpPr>
            <a:spLocks noGrp="1"/>
          </p:cNvSpPr>
          <p:nvPr>
            <p:ph type="body" sz="quarter" idx="11"/>
          </p:nvPr>
        </p:nvSpPr>
        <p:spPr>
          <a:xfrm>
            <a:off x="379448" y="4493625"/>
            <a:ext cx="5731877" cy="458702"/>
          </a:xfrm>
        </p:spPr>
        <p:txBody>
          <a:bodyPr>
            <a:normAutofit/>
          </a:bodyPr>
          <a:lstStyle>
            <a:lvl1pPr marL="0" indent="0">
              <a:buNone/>
              <a:defRPr sz="1600">
                <a:solidFill>
                  <a:schemeClr val="accent1"/>
                </a:solidFill>
                <a:latin typeface="Museo Sans 100" panose="02000000000000000000" pitchFamily="50" charset="0"/>
              </a:defRPr>
            </a:lvl1pPr>
          </a:lstStyle>
          <a:p>
            <a:pPr lvl="0"/>
            <a:r>
              <a:rPr lang="en-US"/>
              <a:t>Click to edit Master text styles</a:t>
            </a:r>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1572" t="29932" r="11822" b="33397"/>
          <a:stretch/>
        </p:blipFill>
        <p:spPr>
          <a:xfrm>
            <a:off x="465580" y="6171128"/>
            <a:ext cx="1706121" cy="303045"/>
          </a:xfrm>
          <a:prstGeom prst="rect">
            <a:avLst/>
          </a:prstGeom>
        </p:spPr>
      </p:pic>
      <p:pic>
        <p:nvPicPr>
          <p:cNvPr id="9"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0273" y="47576"/>
            <a:ext cx="2664687" cy="1021605"/>
          </a:xfrm>
          <a:prstGeom prst="rect">
            <a:avLst/>
          </a:prstGeom>
        </p:spPr>
      </p:pic>
    </p:spTree>
    <p:extLst>
      <p:ext uri="{BB962C8B-B14F-4D97-AF65-F5344CB8AC3E}">
        <p14:creationId xmlns:p14="http://schemas.microsoft.com/office/powerpoint/2010/main" val="67013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White #4">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6096000" y="0"/>
            <a:ext cx="6096000" cy="6858000"/>
          </a:xfrm>
        </p:spPr>
        <p:txBody>
          <a:bodyPr/>
          <a:lstStyle/>
          <a:p>
            <a:r>
              <a:rPr lang="en-US"/>
              <a:t>Click icon to add picture</a:t>
            </a:r>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722647" y="2227263"/>
            <a:ext cx="5373353" cy="914400"/>
          </a:xfrm>
        </p:spPr>
        <p:txBody>
          <a:bodyPr>
            <a:noAutofit/>
          </a:bodyPr>
          <a:lstStyle>
            <a:lvl1pPr marL="0" indent="0">
              <a:buNone/>
              <a:defRPr sz="6200">
                <a:solidFill>
                  <a:schemeClr val="accent1"/>
                </a:solidFill>
                <a:latin typeface="Museo Sans 100" panose="02000000000000000000" pitchFamily="50" charset="0"/>
              </a:defRPr>
            </a:lvl1pPr>
          </a:lstStyle>
          <a:p>
            <a:pPr lvl="0"/>
            <a:r>
              <a:rPr lang="en-US"/>
              <a:t>Click to edit Master text styles</a:t>
            </a:r>
          </a:p>
        </p:txBody>
      </p:sp>
      <p:sp>
        <p:nvSpPr>
          <p:cNvPr id="10"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737973" y="4493624"/>
            <a:ext cx="5358028" cy="450610"/>
          </a:xfrm>
        </p:spPr>
        <p:txBody>
          <a:bodyPr>
            <a:normAutofit/>
          </a:bodyPr>
          <a:lstStyle>
            <a:lvl1pPr marL="0" indent="0">
              <a:buNone/>
              <a:defRPr sz="1600">
                <a:solidFill>
                  <a:schemeClr val="accent1"/>
                </a:solidFill>
                <a:latin typeface="Museo Sans 100" panose="02000000000000000000" pitchFamily="50" charset="0"/>
              </a:defRPr>
            </a:lvl1pPr>
          </a:lstStyle>
          <a:p>
            <a:pPr lvl="0"/>
            <a:r>
              <a:rPr lang="en-US"/>
              <a:t>Click to edit Master text styles</a:t>
            </a:r>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1572" t="29932" r="11822" b="33397"/>
          <a:stretch/>
        </p:blipFill>
        <p:spPr>
          <a:xfrm>
            <a:off x="465580" y="6171128"/>
            <a:ext cx="1706121" cy="303045"/>
          </a:xfrm>
          <a:prstGeom prst="rect">
            <a:avLst/>
          </a:prstGeom>
        </p:spPr>
      </p:pic>
      <p:pic>
        <p:nvPicPr>
          <p:cNvPr id="11"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0273" y="47576"/>
            <a:ext cx="2664687" cy="1021605"/>
          </a:xfrm>
          <a:prstGeom prst="rect">
            <a:avLst/>
          </a:prstGeom>
        </p:spPr>
      </p:pic>
    </p:spTree>
    <p:extLst>
      <p:ext uri="{BB962C8B-B14F-4D97-AF65-F5344CB8AC3E}">
        <p14:creationId xmlns:p14="http://schemas.microsoft.com/office/powerpoint/2010/main" val="68018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o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2F1984-171A-4B1A-9AC9-8FA5EB2BD34E}"/>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471C9633-47A8-4837-9616-1FF60432D3D4}"/>
              </a:ext>
            </a:extLst>
          </p:cNvPr>
          <p:cNvSpPr>
            <a:spLocks noGrp="1"/>
          </p:cNvSpPr>
          <p:nvPr>
            <p:ph idx="1"/>
          </p:nvPr>
        </p:nvSpPr>
        <p:spPr>
          <a:xfrm>
            <a:off x="479425" y="1506662"/>
            <a:ext cx="11131552" cy="4351338"/>
          </a:xfrm>
        </p:spPr>
        <p:txBody>
          <a:bodyPr>
            <a:normAutofit/>
          </a:bodyPr>
          <a:lstStyle>
            <a:lvl1pPr algn="l">
              <a:lnSpc>
                <a:spcPct val="100000"/>
              </a:lnSpc>
              <a:spcBef>
                <a:spcPts val="1200"/>
              </a:spcBef>
              <a:defRPr sz="2200">
                <a:solidFill>
                  <a:srgbClr val="262626"/>
                </a:solidFill>
              </a:defRPr>
            </a:lvl1pPr>
            <a:lvl2pPr algn="l">
              <a:spcBef>
                <a:spcPts val="1200"/>
              </a:spcBef>
              <a:defRPr sz="2000">
                <a:solidFill>
                  <a:srgbClr val="262626"/>
                </a:solidFill>
              </a:defRPr>
            </a:lvl2pPr>
            <a:lvl3pPr marL="914400" indent="0">
              <a:buNone/>
              <a:defRPr/>
            </a:lvl3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3B5770B8-7F7D-4DC7-8534-771DBFB8ED10}"/>
              </a:ext>
            </a:extLst>
          </p:cNvPr>
          <p:cNvSpPr>
            <a:spLocks noGrp="1"/>
          </p:cNvSpPr>
          <p:nvPr>
            <p:ph type="ftr" sz="quarter" idx="11"/>
          </p:nvPr>
        </p:nvSpPr>
        <p:spPr/>
        <p:txBody>
          <a:bodyPr/>
          <a:lstStyle/>
          <a:p>
            <a:r>
              <a:rPr lang="en-GB" err="1"/>
              <a:t>Civica</a:t>
            </a:r>
            <a:endParaRPr lang="en-GB"/>
          </a:p>
        </p:txBody>
      </p:sp>
      <p:sp>
        <p:nvSpPr>
          <p:cNvPr id="8"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479425" y="500127"/>
            <a:ext cx="11131552"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1908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658813" y="1807535"/>
            <a:ext cx="5132388" cy="4127190"/>
          </a:xfrm>
        </p:spPr>
        <p:txBody>
          <a:bodyPr>
            <a:normAutofit/>
          </a:bodyPr>
          <a:lstStyle>
            <a:lvl1pPr marL="0" indent="0">
              <a:lnSpc>
                <a:spcPct val="100000"/>
              </a:lnSpc>
              <a:buNone/>
              <a:defRPr sz="1800">
                <a:solidFill>
                  <a:schemeClr val="tx2"/>
                </a:solidFill>
              </a:defRPr>
            </a:lvl1pPr>
            <a:lvl2pPr marL="457200" indent="0">
              <a:buNone/>
              <a:defRPr sz="1800"/>
            </a:lvl2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6096000" y="0"/>
            <a:ext cx="6096000" cy="6858000"/>
          </a:xfrm>
        </p:spPr>
        <p:txBody>
          <a:bodyPr/>
          <a:lstStyle/>
          <a:p>
            <a:r>
              <a:rPr lang="en-US"/>
              <a:t>Click icon to add picture</a:t>
            </a:r>
            <a:endParaRPr lang="en-GB"/>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79425" y="500127"/>
            <a:ext cx="5616575"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399384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icture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0" y="0"/>
            <a:ext cx="6096000" cy="6858000"/>
          </a:xfrm>
        </p:spPr>
        <p:txBody>
          <a:bodyPr/>
          <a:lstStyle/>
          <a:p>
            <a:r>
              <a:rPr lang="en-US"/>
              <a:t>Click icon to add picture</a:t>
            </a:r>
            <a:endParaRPr lang="en-GB"/>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a:xfrm>
            <a:off x="11120524" y="6356350"/>
            <a:ext cx="570899" cy="365125"/>
          </a:xfrm>
        </p:spPr>
        <p:txBody>
          <a:bodyPr/>
          <a:lstStyle>
            <a:lvl1pPr algn="r">
              <a:defRPr/>
            </a:lvl1pPr>
          </a:lstStyle>
          <a:p>
            <a:fld id="{F9F8FC53-431B-40BC-B462-8EDBBC097738}" type="slidenum">
              <a:rPr lang="en-GB" smtClean="0"/>
              <a:pPr/>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6615953" y="1892595"/>
            <a:ext cx="5253317" cy="4042130"/>
          </a:xfrm>
        </p:spPr>
        <p:txBody>
          <a:bodyPr>
            <a:normAutofit/>
          </a:bodyPr>
          <a:lstStyle>
            <a:lvl1pPr marL="0" indent="0">
              <a:lnSpc>
                <a:spcPct val="100000"/>
              </a:lnSpc>
              <a:buNone/>
              <a:defRPr sz="1800">
                <a:solidFill>
                  <a:schemeClr val="tx2"/>
                </a:solidFill>
              </a:defRPr>
            </a:lvl1pPr>
            <a:lvl2pPr marL="457200" indent="0">
              <a:buNone/>
              <a:defRPr sz="1800"/>
            </a:lvl2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a:xfrm>
            <a:off x="10566463" y="6356350"/>
            <a:ext cx="782856" cy="365125"/>
          </a:xfrm>
        </p:spPr>
        <p:txBody>
          <a:bodyPr/>
          <a:lstStyle/>
          <a:p>
            <a:pPr algn="r"/>
            <a:r>
              <a:rPr lang="en-GB"/>
              <a:t>Civica</a:t>
            </a:r>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6615953" y="500127"/>
            <a:ext cx="5253317" cy="906797"/>
          </a:xfrm>
          <a:prstGeom prst="rect">
            <a:avLst/>
          </a:prstGeom>
        </p:spPr>
        <p:txBody>
          <a:bodyPr vert="horz" lIns="91440" tIns="45720" rIns="91440" bIns="45720" rtlCol="0" anchor="t" anchorCtr="0">
            <a:noAutofit/>
          </a:bodyPr>
          <a:lstStyle>
            <a:lvl1pPr>
              <a:defRPr sz="36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96589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E9F7AD-9A23-4402-98B4-CF3058E6E7B9}"/>
              </a:ext>
            </a:extLst>
          </p:cNvPr>
          <p:cNvSpPr>
            <a:spLocks noGrp="1"/>
          </p:cNvSpPr>
          <p:nvPr>
            <p:ph type="body" idx="1"/>
          </p:nvPr>
        </p:nvSpPr>
        <p:spPr>
          <a:xfrm>
            <a:off x="479425" y="1550204"/>
            <a:ext cx="112331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009EF51-D234-4946-8B64-90843F25491A}"/>
              </a:ext>
            </a:extLst>
          </p:cNvPr>
          <p:cNvSpPr>
            <a:spLocks noGrp="1"/>
          </p:cNvSpPr>
          <p:nvPr>
            <p:ph type="ftr" sz="quarter" idx="3"/>
          </p:nvPr>
        </p:nvSpPr>
        <p:spPr>
          <a:xfrm>
            <a:off x="875621" y="6356350"/>
            <a:ext cx="861739" cy="365125"/>
          </a:xfrm>
          <a:prstGeom prst="rect">
            <a:avLst/>
          </a:prstGeom>
        </p:spPr>
        <p:txBody>
          <a:bodyPr vert="horz" lIns="91440" tIns="45720" rIns="91440" bIns="45720" rtlCol="0" anchor="ctr"/>
          <a:lstStyle>
            <a:lvl1pPr algn="l">
              <a:defRPr sz="1200">
                <a:solidFill>
                  <a:schemeClr val="accent1"/>
                </a:solidFill>
                <a:latin typeface="Museo Sans 300" panose="02000000000000000000" pitchFamily="50" charset="0"/>
              </a:defRPr>
            </a:lvl1pPr>
          </a:lstStyle>
          <a:p>
            <a:r>
              <a:rPr lang="en-GB" err="1"/>
              <a:t>Civica</a:t>
            </a:r>
            <a:endParaRPr lang="en-GB"/>
          </a:p>
        </p:txBody>
      </p:sp>
      <p:sp>
        <p:nvSpPr>
          <p:cNvPr id="6" name="Slide Number Placeholder 5">
            <a:extLst>
              <a:ext uri="{FF2B5EF4-FFF2-40B4-BE49-F238E27FC236}">
                <a16:creationId xmlns:a16="http://schemas.microsoft.com/office/drawing/2014/main" id="{EFBD12C9-4A01-4FA6-9F75-57DED363F63E}"/>
              </a:ext>
            </a:extLst>
          </p:cNvPr>
          <p:cNvSpPr>
            <a:spLocks noGrp="1"/>
          </p:cNvSpPr>
          <p:nvPr>
            <p:ph type="sldNum" sz="quarter" idx="4"/>
          </p:nvPr>
        </p:nvSpPr>
        <p:spPr>
          <a:xfrm>
            <a:off x="479425" y="6356350"/>
            <a:ext cx="570899" cy="365125"/>
          </a:xfrm>
          <a:prstGeom prst="rect">
            <a:avLst/>
          </a:prstGeom>
        </p:spPr>
        <p:txBody>
          <a:bodyPr vert="horz" lIns="91440" tIns="45720" rIns="91440" bIns="45720" rtlCol="0" anchor="ctr"/>
          <a:lstStyle>
            <a:lvl1pPr algn="l">
              <a:defRPr sz="1200">
                <a:solidFill>
                  <a:schemeClr val="accent1"/>
                </a:solidFill>
                <a:latin typeface="Museo Sans 300" panose="02000000000000000000" pitchFamily="50" charset="0"/>
              </a:defRPr>
            </a:lvl1pPr>
          </a:lstStyle>
          <a:p>
            <a:fld id="{F9F8FC53-431B-40BC-B462-8EDBBC097738}" type="slidenum">
              <a:rPr lang="en-GB" smtClean="0"/>
              <a:pPr/>
              <a:t>‹#›</a:t>
            </a:fld>
            <a:endParaRPr lang="en-GB"/>
          </a:p>
        </p:txBody>
      </p:sp>
      <p:sp>
        <p:nvSpPr>
          <p:cNvPr id="4" name="Title Placeholder 3">
            <a:extLst>
              <a:ext uri="{FF2B5EF4-FFF2-40B4-BE49-F238E27FC236}">
                <a16:creationId xmlns:a16="http://schemas.microsoft.com/office/drawing/2014/main" id="{7DC2EAE8-F468-43E5-B3F3-B51239A6BAC1}"/>
              </a:ext>
            </a:extLst>
          </p:cNvPr>
          <p:cNvSpPr>
            <a:spLocks noGrp="1"/>
          </p:cNvSpPr>
          <p:nvPr>
            <p:ph type="title"/>
          </p:nvPr>
        </p:nvSpPr>
        <p:spPr>
          <a:xfrm>
            <a:off x="372533" y="347727"/>
            <a:ext cx="11340041" cy="1059197"/>
          </a:xfrm>
          <a:prstGeom prst="rect">
            <a:avLst/>
          </a:prstGeom>
        </p:spPr>
        <p:txBody>
          <a:bodyPr vert="horz" lIns="91440" tIns="45720" rIns="91440" bIns="45720" rtlCol="0" anchor="t" anchorCtr="0">
            <a:normAutofit/>
          </a:bodyPr>
          <a:lstStyle/>
          <a:p>
            <a:r>
              <a:rPr lang="en-US"/>
              <a:t>Click to edit Master title style</a:t>
            </a:r>
            <a:endParaRPr lang="en-GB"/>
          </a:p>
        </p:txBody>
      </p:sp>
    </p:spTree>
    <p:extLst>
      <p:ext uri="{BB962C8B-B14F-4D97-AF65-F5344CB8AC3E}">
        <p14:creationId xmlns:p14="http://schemas.microsoft.com/office/powerpoint/2010/main" val="2762411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hdr="0" dt="0"/>
  <p:txStyles>
    <p:titleStyle>
      <a:lvl1pPr algn="l" defTabSz="914400" rtl="0" eaLnBrk="1" latinLnBrk="0" hangingPunct="1">
        <a:lnSpc>
          <a:spcPct val="100000"/>
        </a:lnSpc>
        <a:spcBef>
          <a:spcPct val="0"/>
        </a:spcBef>
        <a:buNone/>
        <a:defRPr sz="2800" kern="1200">
          <a:solidFill>
            <a:schemeClr val="accent1"/>
          </a:solidFill>
          <a:latin typeface="Museo Sans 700" panose="02000000000000000000" pitchFamily="50" charset="0"/>
          <a:ea typeface="+mj-ea"/>
          <a:cs typeface="+mj-cs"/>
        </a:defRPr>
      </a:lvl1pPr>
    </p:titleStyle>
    <p:bodyStyle>
      <a:lvl1pPr marL="2286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rgbClr val="262626"/>
          </a:solidFill>
          <a:latin typeface="Museo Sans 300" panose="02000000000000000000" pitchFamily="50" charset="0"/>
          <a:ea typeface="+mn-ea"/>
          <a:cs typeface="+mn-cs"/>
        </a:defRPr>
      </a:lvl1pPr>
      <a:lvl2pPr marL="6858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000" kern="1200">
          <a:solidFill>
            <a:srgbClr val="262626"/>
          </a:solidFill>
          <a:latin typeface="Museo Sans 300" panose="02000000000000000000" pitchFamily="50" charset="0"/>
          <a:ea typeface="+mn-ea"/>
          <a:cs typeface="+mn-cs"/>
        </a:defRPr>
      </a:lvl2pPr>
      <a:lvl3pPr marL="11430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rgbClr val="262626"/>
          </a:solidFill>
          <a:latin typeface="Museo Sans 300" panose="02000000000000000000" pitchFamily="50" charset="0"/>
          <a:ea typeface="+mn-ea"/>
          <a:cs typeface="+mn-cs"/>
        </a:defRPr>
      </a:lvl3pPr>
      <a:lvl4pPr marL="16002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rgbClr val="262626"/>
          </a:solidFill>
          <a:latin typeface="Museo Sans 300" panose="02000000000000000000" pitchFamily="50" charset="0"/>
          <a:ea typeface="+mn-ea"/>
          <a:cs typeface="+mn-cs"/>
        </a:defRPr>
      </a:lvl4pPr>
      <a:lvl5pPr marL="20574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rgbClr val="262626"/>
          </a:solidFill>
          <a:latin typeface="Museo Sans 3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2">
          <p15:clr>
            <a:srgbClr val="F26B43"/>
          </p15:clr>
        </p15:guide>
        <p15:guide id="2" pos="3840">
          <p15:clr>
            <a:srgbClr val="F26B43"/>
          </p15:clr>
        </p15:guide>
        <p15:guide id="3" pos="302">
          <p15:clr>
            <a:srgbClr val="F26B43"/>
          </p15:clr>
        </p15:guide>
        <p15:guide id="4" pos="7378">
          <p15:clr>
            <a:srgbClr val="F26B43"/>
          </p15:clr>
        </p15:guide>
        <p15:guide id="5" orient="horz" pos="459">
          <p15:clr>
            <a:srgbClr val="F26B43"/>
          </p15:clr>
        </p15:guide>
        <p15:guide id="6" orient="horz" pos="1162">
          <p15:clr>
            <a:srgbClr val="F26B43"/>
          </p15:clr>
        </p15:guide>
        <p15:guide id="7"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E9F7AD-9A23-4402-98B4-CF3058E6E7B9}"/>
              </a:ext>
            </a:extLst>
          </p:cNvPr>
          <p:cNvSpPr>
            <a:spLocks noGrp="1"/>
          </p:cNvSpPr>
          <p:nvPr>
            <p:ph type="body" idx="1"/>
          </p:nvPr>
        </p:nvSpPr>
        <p:spPr>
          <a:xfrm>
            <a:off x="479425" y="1550204"/>
            <a:ext cx="112331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3">
            <a:extLst>
              <a:ext uri="{FF2B5EF4-FFF2-40B4-BE49-F238E27FC236}">
                <a16:creationId xmlns:a16="http://schemas.microsoft.com/office/drawing/2014/main" id="{7DC2EAE8-F468-43E5-B3F3-B51239A6BAC1}"/>
              </a:ext>
            </a:extLst>
          </p:cNvPr>
          <p:cNvSpPr>
            <a:spLocks noGrp="1"/>
          </p:cNvSpPr>
          <p:nvPr>
            <p:ph type="title"/>
          </p:nvPr>
        </p:nvSpPr>
        <p:spPr>
          <a:xfrm>
            <a:off x="372533" y="347727"/>
            <a:ext cx="11340041" cy="1059197"/>
          </a:xfrm>
          <a:prstGeom prst="rect">
            <a:avLst/>
          </a:prstGeom>
        </p:spPr>
        <p:txBody>
          <a:bodyPr vert="horz" lIns="91440" tIns="45720" rIns="91440" bIns="45720" rtlCol="0" anchor="t" anchorCtr="0">
            <a:normAutofit/>
          </a:bodyPr>
          <a:lstStyle/>
          <a:p>
            <a:r>
              <a:rPr lang="en-US"/>
              <a:t>Click to edit Master title style</a:t>
            </a:r>
            <a:endParaRPr lang="en-GB"/>
          </a:p>
        </p:txBody>
      </p:sp>
    </p:spTree>
    <p:extLst>
      <p:ext uri="{BB962C8B-B14F-4D97-AF65-F5344CB8AC3E}">
        <p14:creationId xmlns:p14="http://schemas.microsoft.com/office/powerpoint/2010/main" val="28403342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2800" kern="1200">
          <a:solidFill>
            <a:schemeClr val="accent1"/>
          </a:solidFill>
          <a:latin typeface="Museo Sans 700" panose="02000000000000000000" pitchFamily="50" charset="0"/>
          <a:ea typeface="+mj-ea"/>
          <a:cs typeface="+mj-cs"/>
        </a:defRPr>
      </a:lvl1pPr>
    </p:titleStyle>
    <p:bodyStyle>
      <a:lvl1pPr marL="2286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rgbClr val="262626"/>
          </a:solidFill>
          <a:latin typeface="Museo Sans 300" panose="02000000000000000000" pitchFamily="50" charset="0"/>
          <a:ea typeface="+mn-ea"/>
          <a:cs typeface="+mn-cs"/>
        </a:defRPr>
      </a:lvl1pPr>
      <a:lvl2pPr marL="6858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000" kern="1200">
          <a:solidFill>
            <a:srgbClr val="262626"/>
          </a:solidFill>
          <a:latin typeface="Museo Sans 300" panose="02000000000000000000" pitchFamily="50" charset="0"/>
          <a:ea typeface="+mn-ea"/>
          <a:cs typeface="+mn-cs"/>
        </a:defRPr>
      </a:lvl2pPr>
      <a:lvl3pPr marL="11430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rgbClr val="262626"/>
          </a:solidFill>
          <a:latin typeface="Museo Sans 300" panose="02000000000000000000" pitchFamily="50" charset="0"/>
          <a:ea typeface="+mn-ea"/>
          <a:cs typeface="+mn-cs"/>
        </a:defRPr>
      </a:lvl3pPr>
      <a:lvl4pPr marL="16002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rgbClr val="262626"/>
          </a:solidFill>
          <a:latin typeface="Museo Sans 300" panose="02000000000000000000" pitchFamily="50" charset="0"/>
          <a:ea typeface="+mn-ea"/>
          <a:cs typeface="+mn-cs"/>
        </a:defRPr>
      </a:lvl4pPr>
      <a:lvl5pPr marL="2057400" indent="-2286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rgbClr val="262626"/>
          </a:solidFill>
          <a:latin typeface="Museo Sans 3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2">
          <p15:clr>
            <a:srgbClr val="F26B43"/>
          </p15:clr>
        </p15:guide>
        <p15:guide id="2" pos="3840">
          <p15:clr>
            <a:srgbClr val="F26B43"/>
          </p15:clr>
        </p15:guide>
        <p15:guide id="3" pos="302">
          <p15:clr>
            <a:srgbClr val="F26B43"/>
          </p15:clr>
        </p15:guide>
        <p15:guide id="4" pos="7378">
          <p15:clr>
            <a:srgbClr val="F26B43"/>
          </p15:clr>
        </p15:guide>
        <p15:guide id="5" orient="horz" pos="459">
          <p15:clr>
            <a:srgbClr val="F26B43"/>
          </p15:clr>
        </p15:guide>
        <p15:guide id="6" orient="horz" pos="1162">
          <p15:clr>
            <a:srgbClr val="F26B43"/>
          </p15:clr>
        </p15:guide>
        <p15:guide id="7" orient="horz" pos="39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16365-3D57-995F-6F09-4281E9D9A5BF}"/>
              </a:ext>
            </a:extLst>
          </p:cNvPr>
          <p:cNvSpPr>
            <a:spLocks noGrp="1"/>
          </p:cNvSpPr>
          <p:nvPr>
            <p:ph type="body" sz="quarter" idx="10"/>
          </p:nvPr>
        </p:nvSpPr>
        <p:spPr>
          <a:xfrm>
            <a:off x="270817" y="1396116"/>
            <a:ext cx="6341477" cy="1359882"/>
          </a:xfrm>
        </p:spPr>
        <p:txBody>
          <a:bodyPr/>
          <a:lstStyle/>
          <a:p>
            <a:r>
              <a:rPr lang="en-GB" dirty="0"/>
              <a:t>Managing Building Costs &amp; Driving Sustainability</a:t>
            </a:r>
          </a:p>
        </p:txBody>
      </p:sp>
      <p:sp>
        <p:nvSpPr>
          <p:cNvPr id="3" name="Text Placeholder 2">
            <a:extLst>
              <a:ext uri="{FF2B5EF4-FFF2-40B4-BE49-F238E27FC236}">
                <a16:creationId xmlns:a16="http://schemas.microsoft.com/office/drawing/2014/main" id="{AADEEF74-0055-7D73-BD2B-08E819CC27E9}"/>
              </a:ext>
            </a:extLst>
          </p:cNvPr>
          <p:cNvSpPr>
            <a:spLocks noGrp="1"/>
          </p:cNvSpPr>
          <p:nvPr>
            <p:ph type="body" sz="quarter" idx="11"/>
          </p:nvPr>
        </p:nvSpPr>
        <p:spPr>
          <a:xfrm>
            <a:off x="270817" y="4933243"/>
            <a:ext cx="4943050" cy="528642"/>
          </a:xfrm>
        </p:spPr>
        <p:txBody>
          <a:bodyPr/>
          <a:lstStyle/>
          <a:p>
            <a:r>
              <a:rPr lang="en-GB" dirty="0"/>
              <a:t>Jack Jones – Product Manager</a:t>
            </a:r>
          </a:p>
        </p:txBody>
      </p:sp>
    </p:spTree>
    <p:extLst>
      <p:ext uri="{BB962C8B-B14F-4D97-AF65-F5344CB8AC3E}">
        <p14:creationId xmlns:p14="http://schemas.microsoft.com/office/powerpoint/2010/main" val="276489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2641600"/>
            <a:ext cx="11131552" cy="2923822"/>
          </a:xfrm>
        </p:spPr>
        <p:txBody>
          <a:bodyPr/>
          <a:lstStyle/>
          <a:p>
            <a:pPr algn="ctr"/>
            <a:r>
              <a:rPr lang="en-GB" b="0" dirty="0">
                <a:effectLst/>
                <a:highlight>
                  <a:srgbClr val="FFFFFF"/>
                </a:highlight>
                <a:latin typeface="national"/>
              </a:rPr>
              <a:t>Do you leverage software to help you to identify, prioritise and manage estates conditions &amp; improvements?</a:t>
            </a:r>
            <a:endParaRPr lang="en-GB" i="1" dirty="0"/>
          </a:p>
        </p:txBody>
      </p:sp>
    </p:spTree>
    <p:extLst>
      <p:ext uri="{BB962C8B-B14F-4D97-AF65-F5344CB8AC3E}">
        <p14:creationId xmlns:p14="http://schemas.microsoft.com/office/powerpoint/2010/main" val="413033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2230244"/>
            <a:ext cx="11131552" cy="3335178"/>
          </a:xfrm>
        </p:spPr>
        <p:txBody>
          <a:bodyPr/>
          <a:lstStyle/>
          <a:p>
            <a:pPr algn="ctr"/>
            <a:r>
              <a:rPr lang="en-GB" b="0" dirty="0">
                <a:effectLst/>
                <a:highlight>
                  <a:srgbClr val="FFFFFF"/>
                </a:highlight>
                <a:latin typeface="national"/>
              </a:rPr>
              <a:t>What insights and information would you want to have at your fingertips to support you with accelerating your Trust’s journey towards safer buildings?</a:t>
            </a:r>
            <a:endParaRPr lang="en-GB" i="1" dirty="0"/>
          </a:p>
        </p:txBody>
      </p:sp>
    </p:spTree>
    <p:extLst>
      <p:ext uri="{BB962C8B-B14F-4D97-AF65-F5344CB8AC3E}">
        <p14:creationId xmlns:p14="http://schemas.microsoft.com/office/powerpoint/2010/main" val="27179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0"/>
            <a:ext cx="11131552" cy="5565422"/>
          </a:xfrm>
        </p:spPr>
        <p:txBody>
          <a:bodyPr/>
          <a:lstStyle/>
          <a:p>
            <a:pPr algn="ctr"/>
            <a:r>
              <a:rPr lang="en-GB" sz="4400" dirty="0"/>
              <a:t>Civica Education Operations</a:t>
            </a:r>
          </a:p>
        </p:txBody>
      </p:sp>
      <p:sp>
        <p:nvSpPr>
          <p:cNvPr id="7" name="Title 1">
            <a:extLst>
              <a:ext uri="{FF2B5EF4-FFF2-40B4-BE49-F238E27FC236}">
                <a16:creationId xmlns:a16="http://schemas.microsoft.com/office/drawing/2014/main" id="{307FA69A-735D-9158-C496-D227E97700D5}"/>
              </a:ext>
            </a:extLst>
          </p:cNvPr>
          <p:cNvSpPr txBox="1">
            <a:spLocks/>
          </p:cNvSpPr>
          <p:nvPr/>
        </p:nvSpPr>
        <p:spPr>
          <a:xfrm>
            <a:off x="479425" y="842889"/>
            <a:ext cx="11131552" cy="1663243"/>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a:r>
              <a:rPr lang="en-GB" sz="2800" i="1" dirty="0">
                <a:latin typeface="Arial "/>
                <a:ea typeface="Malgun Gothic Semilight"/>
                <a:cs typeface="Malgun Gothic Semilight"/>
              </a:rPr>
              <a:t>Enabling statutory compliance, easy performance oversight whilst supporting effective growth with a single centralised source of truth across the entire Trust. </a:t>
            </a:r>
            <a:endParaRPr lang="en-GB" sz="2400" i="1" dirty="0">
              <a:latin typeface="Arial "/>
              <a:ea typeface="Malgun Gothic Semilight" panose="020B0502040204020203" pitchFamily="34" charset="-128"/>
              <a:cs typeface="Malgun Gothic Semilight" panose="020B0502040204020203" pitchFamily="34" charset="-128"/>
            </a:endParaRPr>
          </a:p>
        </p:txBody>
      </p:sp>
      <p:pic>
        <p:nvPicPr>
          <p:cNvPr id="13" name="Picture 12" descr="A screenshot of a computer&#10;&#10;Description automatically generated">
            <a:extLst>
              <a:ext uri="{FF2B5EF4-FFF2-40B4-BE49-F238E27FC236}">
                <a16:creationId xmlns:a16="http://schemas.microsoft.com/office/drawing/2014/main" id="{8D4D1E54-86A5-183C-2C63-B8B07398BFA3}"/>
              </a:ext>
            </a:extLst>
          </p:cNvPr>
          <p:cNvPicPr>
            <a:picLocks noChangeAspect="1"/>
          </p:cNvPicPr>
          <p:nvPr/>
        </p:nvPicPr>
        <p:blipFill rotWithShape="1">
          <a:blip r:embed="rId3">
            <a:extLst>
              <a:ext uri="{28A0092B-C50C-407E-A947-70E740481C1C}">
                <a14:useLocalDpi xmlns:a14="http://schemas.microsoft.com/office/drawing/2010/main" val="0"/>
              </a:ext>
            </a:extLst>
          </a:blip>
          <a:srcRect t="2349" b="31687"/>
          <a:stretch/>
        </p:blipFill>
        <p:spPr>
          <a:xfrm>
            <a:off x="20066" y="2551288"/>
            <a:ext cx="8351903" cy="3691891"/>
          </a:xfrm>
          <a:prstGeom prst="rect">
            <a:avLst/>
          </a:prstGeom>
        </p:spPr>
      </p:pic>
      <p:pic>
        <p:nvPicPr>
          <p:cNvPr id="8" name="Picture 7" descr="A screenshot of a phone&#10;&#10;Description automatically generated">
            <a:extLst>
              <a:ext uri="{FF2B5EF4-FFF2-40B4-BE49-F238E27FC236}">
                <a16:creationId xmlns:a16="http://schemas.microsoft.com/office/drawing/2014/main" id="{8303CC0B-B3A0-FF35-20CD-8650F6E7DD99}"/>
              </a:ext>
            </a:extLst>
          </p:cNvPr>
          <p:cNvPicPr>
            <a:picLocks noChangeAspect="1"/>
          </p:cNvPicPr>
          <p:nvPr/>
        </p:nvPicPr>
        <p:blipFill>
          <a:blip r:embed="rId4"/>
          <a:stretch>
            <a:fillRect/>
          </a:stretch>
        </p:blipFill>
        <p:spPr>
          <a:xfrm>
            <a:off x="8390777" y="2481438"/>
            <a:ext cx="1922780" cy="38315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E56B03B1-A113-BD0F-0A90-97A9643024AB}"/>
              </a:ext>
            </a:extLst>
          </p:cNvPr>
          <p:cNvPicPr>
            <a:picLocks noChangeAspect="1"/>
          </p:cNvPicPr>
          <p:nvPr/>
        </p:nvPicPr>
        <p:blipFill>
          <a:blip r:embed="rId5"/>
          <a:stretch>
            <a:fillRect/>
          </a:stretch>
        </p:blipFill>
        <p:spPr>
          <a:xfrm>
            <a:off x="10313557" y="2621138"/>
            <a:ext cx="1860550" cy="3691890"/>
          </a:xfrm>
          <a:prstGeom prst="rect">
            <a:avLst/>
          </a:prstGeom>
        </p:spPr>
      </p:pic>
    </p:spTree>
    <p:extLst>
      <p:ext uri="{BB962C8B-B14F-4D97-AF65-F5344CB8AC3E}">
        <p14:creationId xmlns:p14="http://schemas.microsoft.com/office/powerpoint/2010/main" val="41722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B1A0E8-9676-5F35-E105-F299781E62C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B036166-6ABD-E6D2-1369-FB6D1C9DC15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F8FC53-431B-40BC-B462-8EDBBC097738}" type="slidenum">
              <a:rPr kumimoji="0" lang="en-GB" sz="1200" b="0" i="0" u="none" strike="noStrike" kern="1200" cap="none" spc="0" normalizeH="0" baseline="0" noProof="0" smtClean="0">
                <a:ln>
                  <a:noFill/>
                </a:ln>
                <a:solidFill>
                  <a:srgbClr val="009CA6"/>
                </a:solidFill>
                <a:effectLst/>
                <a:uLnTx/>
                <a:uFillTx/>
                <a:latin typeface="Museo Sans 300" panose="02000000000000000000"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9CA6"/>
              </a:solidFill>
              <a:effectLst/>
              <a:uLnTx/>
              <a:uFillTx/>
              <a:latin typeface="Museo Sans 300" panose="02000000000000000000" pitchFamily="50" charset="0"/>
              <a:ea typeface="+mn-ea"/>
              <a:cs typeface="+mn-cs"/>
            </a:endParaRPr>
          </a:p>
        </p:txBody>
      </p:sp>
      <p:sp>
        <p:nvSpPr>
          <p:cNvPr id="3" name="Footer Placeholder 2">
            <a:extLst>
              <a:ext uri="{FF2B5EF4-FFF2-40B4-BE49-F238E27FC236}">
                <a16:creationId xmlns:a16="http://schemas.microsoft.com/office/drawing/2014/main" id="{F64ABA0D-8C50-4265-7CA0-2229F54D9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CA6"/>
                </a:solidFill>
                <a:effectLst/>
                <a:uLnTx/>
                <a:uFillTx/>
                <a:latin typeface="Museo Sans 300" panose="02000000000000000000" pitchFamily="50" charset="0"/>
                <a:ea typeface="+mn-ea"/>
                <a:cs typeface="+mn-cs"/>
              </a:rPr>
              <a:t>Civica</a:t>
            </a:r>
          </a:p>
        </p:txBody>
      </p:sp>
      <p:sp>
        <p:nvSpPr>
          <p:cNvPr id="4" name="Title 3">
            <a:extLst>
              <a:ext uri="{FF2B5EF4-FFF2-40B4-BE49-F238E27FC236}">
                <a16:creationId xmlns:a16="http://schemas.microsoft.com/office/drawing/2014/main" id="{9E956B34-FE7E-1944-EB98-A7B47EB930E8}"/>
              </a:ext>
            </a:extLst>
          </p:cNvPr>
          <p:cNvSpPr>
            <a:spLocks noGrp="1"/>
          </p:cNvSpPr>
          <p:nvPr>
            <p:ph type="title"/>
          </p:nvPr>
        </p:nvSpPr>
        <p:spPr>
          <a:xfrm>
            <a:off x="479425" y="433452"/>
            <a:ext cx="11131552" cy="906797"/>
          </a:xfrm>
        </p:spPr>
        <p:txBody>
          <a:bodyPr/>
          <a:lstStyle/>
          <a:p>
            <a:pPr algn="ctr"/>
            <a:r>
              <a:rPr lang="en-GB" b="1" dirty="0">
                <a:solidFill>
                  <a:schemeClr val="bg1"/>
                </a:solidFill>
              </a:rPr>
              <a:t>Get in Touch</a:t>
            </a:r>
          </a:p>
        </p:txBody>
      </p:sp>
      <p:sp>
        <p:nvSpPr>
          <p:cNvPr id="14" name="Title 5">
            <a:extLst>
              <a:ext uri="{FF2B5EF4-FFF2-40B4-BE49-F238E27FC236}">
                <a16:creationId xmlns:a16="http://schemas.microsoft.com/office/drawing/2014/main" id="{B24BB95A-DE22-FFFB-CC8D-C1D76CA5FA0D}"/>
              </a:ext>
            </a:extLst>
          </p:cNvPr>
          <p:cNvSpPr txBox="1">
            <a:spLocks/>
          </p:cNvSpPr>
          <p:nvPr/>
        </p:nvSpPr>
        <p:spPr>
          <a:xfrm>
            <a:off x="4887447" y="3785838"/>
            <a:ext cx="2315507" cy="50165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a:r>
              <a:rPr lang="en-GB" sz="2000" b="1" dirty="0">
                <a:solidFill>
                  <a:schemeClr val="bg1"/>
                </a:solidFill>
                <a:latin typeface="Museo Sans 700" panose="02000000000000000000" charset="0"/>
              </a:rPr>
              <a:t>Scan Here</a:t>
            </a:r>
            <a:endParaRPr lang="en-GB" sz="2000" dirty="0">
              <a:solidFill>
                <a:schemeClr val="bg1"/>
              </a:solidFill>
              <a:latin typeface="Museo Sans 100" panose="02000000000000000000" charset="0"/>
            </a:endParaRPr>
          </a:p>
        </p:txBody>
      </p:sp>
      <p:sp>
        <p:nvSpPr>
          <p:cNvPr id="5" name="Title 3">
            <a:extLst>
              <a:ext uri="{FF2B5EF4-FFF2-40B4-BE49-F238E27FC236}">
                <a16:creationId xmlns:a16="http://schemas.microsoft.com/office/drawing/2014/main" id="{955C227D-D726-97FF-32CC-C166EAE1D10E}"/>
              </a:ext>
            </a:extLst>
          </p:cNvPr>
          <p:cNvSpPr txBox="1">
            <a:spLocks/>
          </p:cNvSpPr>
          <p:nvPr/>
        </p:nvSpPr>
        <p:spPr>
          <a:xfrm>
            <a:off x="0" y="1773701"/>
            <a:ext cx="12192000" cy="90679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a:r>
              <a:rPr lang="en-GB" dirty="0">
                <a:solidFill>
                  <a:schemeClr val="bg1"/>
                </a:solidFill>
              </a:rPr>
              <a:t>Get in touch to find out more about how Civica can support your School or Trust in delivering safe and empowering learning environments for students and staff</a:t>
            </a:r>
          </a:p>
        </p:txBody>
      </p:sp>
      <p:pic>
        <p:nvPicPr>
          <p:cNvPr id="7" name="Picture 6">
            <a:extLst>
              <a:ext uri="{FF2B5EF4-FFF2-40B4-BE49-F238E27FC236}">
                <a16:creationId xmlns:a16="http://schemas.microsoft.com/office/drawing/2014/main" id="{63E82E06-7FDE-BAA0-50BA-A10DBA1E4B34}"/>
              </a:ext>
            </a:extLst>
          </p:cNvPr>
          <p:cNvPicPr>
            <a:picLocks noChangeAspect="1"/>
          </p:cNvPicPr>
          <p:nvPr/>
        </p:nvPicPr>
        <p:blipFill>
          <a:blip r:embed="rId3"/>
          <a:stretch>
            <a:fillRect/>
          </a:stretch>
        </p:blipFill>
        <p:spPr>
          <a:xfrm>
            <a:off x="4732553" y="4107212"/>
            <a:ext cx="2625294" cy="2614263"/>
          </a:xfrm>
          <a:prstGeom prst="rect">
            <a:avLst/>
          </a:prstGeom>
        </p:spPr>
      </p:pic>
    </p:spTree>
    <p:extLst>
      <p:ext uri="{BB962C8B-B14F-4D97-AF65-F5344CB8AC3E}">
        <p14:creationId xmlns:p14="http://schemas.microsoft.com/office/powerpoint/2010/main" val="294577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B1A0E8-9676-5F35-E105-F299781E62C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9FDC7FBC-BCDB-70AD-D36A-48737A61C532}"/>
              </a:ext>
            </a:extLst>
          </p:cNvPr>
          <p:cNvSpPr txBox="1">
            <a:spLocks/>
          </p:cNvSpPr>
          <p:nvPr/>
        </p:nvSpPr>
        <p:spPr>
          <a:xfrm>
            <a:off x="434820" y="304799"/>
            <a:ext cx="11131552" cy="296347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r>
              <a:rPr lang="en-GB" b="0" i="1" dirty="0">
                <a:solidFill>
                  <a:schemeClr val="bg1"/>
                </a:solidFill>
                <a:effectLst/>
                <a:latin typeface="national"/>
              </a:rPr>
              <a:t>The Department for Education’s </a:t>
            </a:r>
            <a:r>
              <a:rPr lang="en-GB" i="1" dirty="0">
                <a:solidFill>
                  <a:schemeClr val="bg1"/>
                </a:solidFill>
                <a:latin typeface="national"/>
              </a:rPr>
              <a:t>annual report </a:t>
            </a:r>
            <a:r>
              <a:rPr lang="en-GB" b="0" i="1" dirty="0">
                <a:solidFill>
                  <a:schemeClr val="bg1"/>
                </a:solidFill>
                <a:effectLst/>
                <a:latin typeface="national"/>
              </a:rPr>
              <a:t>published in December 2022, identified the condition of school buildings as one of six </a:t>
            </a:r>
            <a:r>
              <a:rPr lang="en-GB" b="1" i="1" dirty="0">
                <a:solidFill>
                  <a:schemeClr val="bg1"/>
                </a:solidFill>
                <a:effectLst/>
                <a:latin typeface="national"/>
              </a:rPr>
              <a:t>‘</a:t>
            </a:r>
            <a:r>
              <a:rPr lang="en-GB" b="1" i="1" u="sng" dirty="0">
                <a:solidFill>
                  <a:schemeClr val="bg1"/>
                </a:solidFill>
                <a:effectLst/>
                <a:latin typeface="national"/>
              </a:rPr>
              <a:t>significant risks’ </a:t>
            </a:r>
            <a:r>
              <a:rPr lang="en-GB" b="0" i="1" dirty="0">
                <a:solidFill>
                  <a:schemeClr val="bg1"/>
                </a:solidFill>
                <a:effectLst/>
                <a:latin typeface="national"/>
              </a:rPr>
              <a:t>the Department was managing. The report noted that the situation had </a:t>
            </a:r>
            <a:r>
              <a:rPr lang="en-GB" b="1" i="1" u="sng" dirty="0">
                <a:solidFill>
                  <a:schemeClr val="bg1"/>
                </a:solidFill>
                <a:effectLst/>
                <a:latin typeface="national"/>
              </a:rPr>
              <a:t>worsened</a:t>
            </a:r>
            <a:r>
              <a:rPr lang="en-GB" b="0" i="1" dirty="0">
                <a:solidFill>
                  <a:schemeClr val="bg1"/>
                </a:solidFill>
                <a:effectLst/>
                <a:latin typeface="national"/>
              </a:rPr>
              <a:t> during the year, and was unlikely to improve during 2022.</a:t>
            </a:r>
            <a:br>
              <a:rPr lang="en-GB" b="0" i="1" dirty="0">
                <a:solidFill>
                  <a:schemeClr val="bg1"/>
                </a:solidFill>
                <a:effectLst/>
                <a:latin typeface="national"/>
              </a:rPr>
            </a:br>
            <a:br>
              <a:rPr lang="en-GB" b="0" i="1" dirty="0">
                <a:solidFill>
                  <a:schemeClr val="bg1"/>
                </a:solidFill>
                <a:effectLst/>
                <a:latin typeface="national"/>
              </a:rPr>
            </a:br>
            <a:r>
              <a:rPr lang="en-GB" b="0" i="1" dirty="0">
                <a:solidFill>
                  <a:schemeClr val="bg1"/>
                </a:solidFill>
                <a:effectLst/>
                <a:latin typeface="national"/>
              </a:rPr>
              <a:t>As of the 2023 annual report, School Buildings remains a top 3 risk with a rating of </a:t>
            </a:r>
            <a:r>
              <a:rPr lang="en-GB" b="1" i="1" u="sng" dirty="0">
                <a:solidFill>
                  <a:schemeClr val="bg1"/>
                </a:solidFill>
                <a:effectLst/>
                <a:latin typeface="national"/>
              </a:rPr>
              <a:t>‘Critica</a:t>
            </a:r>
            <a:r>
              <a:rPr lang="en-GB" b="1" i="1" u="sng" dirty="0">
                <a:solidFill>
                  <a:schemeClr val="bg1"/>
                </a:solidFill>
                <a:latin typeface="national"/>
              </a:rPr>
              <a:t>l’</a:t>
            </a:r>
            <a:r>
              <a:rPr lang="en-GB" b="1" i="1" dirty="0">
                <a:solidFill>
                  <a:schemeClr val="bg1"/>
                </a:solidFill>
                <a:latin typeface="national"/>
              </a:rPr>
              <a:t> </a:t>
            </a:r>
            <a:r>
              <a:rPr lang="en-GB" i="1" dirty="0">
                <a:solidFill>
                  <a:schemeClr val="bg1"/>
                </a:solidFill>
                <a:latin typeface="national"/>
              </a:rPr>
              <a:t> impact and ‘</a:t>
            </a:r>
            <a:r>
              <a:rPr lang="en-GB" b="1" i="1" u="sng" dirty="0">
                <a:solidFill>
                  <a:schemeClr val="bg1"/>
                </a:solidFill>
                <a:latin typeface="national"/>
              </a:rPr>
              <a:t>Very Likely’</a:t>
            </a:r>
            <a:r>
              <a:rPr lang="en-GB" b="1" i="1" dirty="0">
                <a:solidFill>
                  <a:schemeClr val="bg1"/>
                </a:solidFill>
                <a:latin typeface="national"/>
              </a:rPr>
              <a:t> </a:t>
            </a:r>
            <a:r>
              <a:rPr lang="en-GB" i="1" dirty="0">
                <a:solidFill>
                  <a:schemeClr val="bg1"/>
                </a:solidFill>
                <a:latin typeface="national"/>
              </a:rPr>
              <a:t>likelihood of occurrence.</a:t>
            </a:r>
            <a:endParaRPr lang="en-GB" b="1" i="1" u="sng" dirty="0">
              <a:solidFill>
                <a:schemeClr val="bg1"/>
              </a:solidFill>
            </a:endParaRPr>
          </a:p>
        </p:txBody>
      </p:sp>
    </p:spTree>
    <p:extLst>
      <p:ext uri="{BB962C8B-B14F-4D97-AF65-F5344CB8AC3E}">
        <p14:creationId xmlns:p14="http://schemas.microsoft.com/office/powerpoint/2010/main" val="314001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2230244"/>
            <a:ext cx="11131552" cy="3335178"/>
          </a:xfrm>
        </p:spPr>
        <p:txBody>
          <a:bodyPr/>
          <a:lstStyle/>
          <a:p>
            <a:pPr algn="ctr"/>
            <a:r>
              <a:rPr lang="en-GB" b="0" dirty="0">
                <a:effectLst/>
                <a:highlight>
                  <a:srgbClr val="FFFFFF"/>
                </a:highlight>
                <a:latin typeface="national"/>
              </a:rPr>
              <a:t>What’s the average £ condition need per school, in order to bring a school up to an acceptable standard?</a:t>
            </a:r>
            <a:br>
              <a:rPr lang="en-GB" b="0" i="1" dirty="0">
                <a:effectLst/>
                <a:highlight>
                  <a:srgbClr val="FFFFFF"/>
                </a:highlight>
                <a:latin typeface="national"/>
              </a:rPr>
            </a:br>
            <a:r>
              <a:rPr lang="en-GB" b="0" i="1" dirty="0">
                <a:effectLst/>
                <a:highlight>
                  <a:srgbClr val="FFFFFF"/>
                </a:highlight>
                <a:latin typeface="national"/>
              </a:rPr>
              <a:t>As per the DfE Annual Report 2021</a:t>
            </a:r>
            <a:endParaRPr lang="en-GB" i="1" dirty="0"/>
          </a:p>
        </p:txBody>
      </p:sp>
    </p:spTree>
    <p:extLst>
      <p:ext uri="{BB962C8B-B14F-4D97-AF65-F5344CB8AC3E}">
        <p14:creationId xmlns:p14="http://schemas.microsoft.com/office/powerpoint/2010/main" val="395770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B1A0E8-9676-5F35-E105-F299781E62C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9FDC7FBC-BCDB-70AD-D36A-48737A61C532}"/>
              </a:ext>
            </a:extLst>
          </p:cNvPr>
          <p:cNvSpPr txBox="1">
            <a:spLocks/>
          </p:cNvSpPr>
          <p:nvPr/>
        </p:nvSpPr>
        <p:spPr>
          <a:xfrm>
            <a:off x="479425" y="2601950"/>
            <a:ext cx="11131552" cy="296347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a:r>
              <a:rPr lang="en-GB" sz="7200" dirty="0">
                <a:solidFill>
                  <a:schemeClr val="bg1"/>
                </a:solidFill>
              </a:rPr>
              <a:t>£516,390</a:t>
            </a:r>
          </a:p>
        </p:txBody>
      </p:sp>
    </p:spTree>
    <p:extLst>
      <p:ext uri="{BB962C8B-B14F-4D97-AF65-F5344CB8AC3E}">
        <p14:creationId xmlns:p14="http://schemas.microsoft.com/office/powerpoint/2010/main" val="357509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2641600"/>
            <a:ext cx="11131552" cy="2923822"/>
          </a:xfrm>
        </p:spPr>
        <p:txBody>
          <a:bodyPr/>
          <a:lstStyle/>
          <a:p>
            <a:pPr algn="ctr"/>
            <a:r>
              <a:rPr lang="en-GB" dirty="0">
                <a:latin typeface="national"/>
              </a:rPr>
              <a:t>What’s the average £ condition need per school, per m2 of area within said school?</a:t>
            </a:r>
            <a:endParaRPr lang="en-GB" i="1" dirty="0"/>
          </a:p>
        </p:txBody>
      </p:sp>
    </p:spTree>
    <p:extLst>
      <p:ext uri="{BB962C8B-B14F-4D97-AF65-F5344CB8AC3E}">
        <p14:creationId xmlns:p14="http://schemas.microsoft.com/office/powerpoint/2010/main" val="326336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B1A0E8-9676-5F35-E105-F299781E62C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9FDC7FBC-BCDB-70AD-D36A-48737A61C532}"/>
              </a:ext>
            </a:extLst>
          </p:cNvPr>
          <p:cNvSpPr txBox="1">
            <a:spLocks/>
          </p:cNvSpPr>
          <p:nvPr/>
        </p:nvSpPr>
        <p:spPr>
          <a:xfrm>
            <a:off x="479425" y="1591734"/>
            <a:ext cx="11131552" cy="397368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a:r>
              <a:rPr lang="en-GB" sz="7200" dirty="0">
                <a:solidFill>
                  <a:schemeClr val="bg1"/>
                </a:solidFill>
                <a:latin typeface="national"/>
              </a:rPr>
              <a:t>£150</a:t>
            </a:r>
          </a:p>
          <a:p>
            <a:pPr algn="ctr"/>
            <a:r>
              <a:rPr lang="en-GB" sz="7200" i="1" dirty="0">
                <a:solidFill>
                  <a:schemeClr val="bg1"/>
                </a:solidFill>
                <a:latin typeface="national"/>
              </a:rPr>
              <a:t>Or</a:t>
            </a:r>
          </a:p>
          <a:p>
            <a:pPr algn="ctr"/>
            <a:r>
              <a:rPr lang="en-GB" sz="7200" i="1" dirty="0">
                <a:solidFill>
                  <a:schemeClr val="bg1"/>
                </a:solidFill>
                <a:latin typeface="national"/>
              </a:rPr>
              <a:t>£8000 per classroom</a:t>
            </a:r>
            <a:endParaRPr lang="en-GB" sz="7200" i="1" dirty="0">
              <a:solidFill>
                <a:schemeClr val="bg1"/>
              </a:solidFill>
            </a:endParaRPr>
          </a:p>
        </p:txBody>
      </p:sp>
    </p:spTree>
    <p:extLst>
      <p:ext uri="{BB962C8B-B14F-4D97-AF65-F5344CB8AC3E}">
        <p14:creationId xmlns:p14="http://schemas.microsoft.com/office/powerpoint/2010/main" val="307963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B1A0E8-9676-5F35-E105-F299781E62C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9FDC7FBC-BCDB-70AD-D36A-48737A61C532}"/>
              </a:ext>
            </a:extLst>
          </p:cNvPr>
          <p:cNvSpPr txBox="1">
            <a:spLocks/>
          </p:cNvSpPr>
          <p:nvPr/>
        </p:nvSpPr>
        <p:spPr>
          <a:xfrm>
            <a:off x="192506" y="259803"/>
            <a:ext cx="12091737" cy="386300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r>
              <a:rPr lang="en-GB" sz="4400" b="1" i="1" dirty="0">
                <a:solidFill>
                  <a:schemeClr val="bg1"/>
                </a:solidFill>
                <a:latin typeface="national"/>
              </a:rPr>
              <a:t>£310k </a:t>
            </a:r>
            <a:r>
              <a:rPr lang="en-GB" i="1" dirty="0">
                <a:solidFill>
                  <a:schemeClr val="bg1"/>
                </a:solidFill>
                <a:latin typeface="national"/>
              </a:rPr>
              <a:t>on average needed per Primary school</a:t>
            </a:r>
          </a:p>
          <a:p>
            <a:endParaRPr lang="en-GB" i="1" dirty="0">
              <a:solidFill>
                <a:schemeClr val="bg1"/>
              </a:solidFill>
              <a:latin typeface="national"/>
            </a:endParaRPr>
          </a:p>
          <a:p>
            <a:r>
              <a:rPr lang="en-GB" sz="4400" b="1" i="1" dirty="0">
                <a:solidFill>
                  <a:schemeClr val="bg1"/>
                </a:solidFill>
                <a:latin typeface="national"/>
              </a:rPr>
              <a:t>£1.6m </a:t>
            </a:r>
            <a:r>
              <a:rPr lang="en-GB" i="1" dirty="0">
                <a:solidFill>
                  <a:schemeClr val="bg1"/>
                </a:solidFill>
                <a:latin typeface="national"/>
              </a:rPr>
              <a:t>on average needed per Secondary school</a:t>
            </a:r>
          </a:p>
          <a:p>
            <a:endParaRPr lang="en-GB" i="1" dirty="0">
              <a:solidFill>
                <a:schemeClr val="bg1"/>
              </a:solidFill>
              <a:latin typeface="national"/>
            </a:endParaRPr>
          </a:p>
          <a:p>
            <a:r>
              <a:rPr lang="en-GB" sz="4400" b="1" i="1" dirty="0">
                <a:solidFill>
                  <a:schemeClr val="bg1"/>
                </a:solidFill>
                <a:latin typeface="national"/>
              </a:rPr>
              <a:t>£11.5b </a:t>
            </a:r>
            <a:r>
              <a:rPr lang="en-GB" i="1" dirty="0">
                <a:solidFill>
                  <a:schemeClr val="bg1"/>
                </a:solidFill>
                <a:latin typeface="national"/>
              </a:rPr>
              <a:t>total condition spend needed</a:t>
            </a:r>
          </a:p>
          <a:p>
            <a:endParaRPr lang="en-GB" i="1" dirty="0">
              <a:solidFill>
                <a:schemeClr val="bg1"/>
              </a:solidFill>
              <a:latin typeface="national"/>
            </a:endParaRPr>
          </a:p>
          <a:p>
            <a:r>
              <a:rPr lang="en-GB" b="1" i="1" dirty="0">
                <a:solidFill>
                  <a:schemeClr val="bg1"/>
                </a:solidFill>
                <a:latin typeface="national"/>
              </a:rPr>
              <a:t>4,363</a:t>
            </a:r>
            <a:r>
              <a:rPr lang="en-GB" i="1" dirty="0">
                <a:solidFill>
                  <a:schemeClr val="bg1"/>
                </a:solidFill>
                <a:latin typeface="national"/>
              </a:rPr>
              <a:t> Academies eligible for Condition Improvement Fund (CIF)</a:t>
            </a:r>
          </a:p>
          <a:p>
            <a:r>
              <a:rPr lang="en-GB" b="1" i="1" dirty="0">
                <a:solidFill>
                  <a:schemeClr val="bg1"/>
                </a:solidFill>
                <a:latin typeface="national"/>
              </a:rPr>
              <a:t>£450m </a:t>
            </a:r>
            <a:r>
              <a:rPr lang="en-GB" i="1" dirty="0">
                <a:solidFill>
                  <a:schemeClr val="bg1"/>
                </a:solidFill>
                <a:latin typeface="national"/>
              </a:rPr>
              <a:t>budget for 2024-2025</a:t>
            </a:r>
          </a:p>
          <a:p>
            <a:endParaRPr lang="en-GB" i="1" dirty="0">
              <a:solidFill>
                <a:schemeClr val="bg1"/>
              </a:solidFill>
              <a:latin typeface="national"/>
            </a:endParaRPr>
          </a:p>
          <a:p>
            <a:r>
              <a:rPr lang="en-GB" b="1" i="1" dirty="0">
                <a:solidFill>
                  <a:schemeClr val="bg1"/>
                </a:solidFill>
                <a:latin typeface="national"/>
              </a:rPr>
              <a:t>22,020</a:t>
            </a:r>
            <a:r>
              <a:rPr lang="en-GB" i="1" dirty="0">
                <a:solidFill>
                  <a:schemeClr val="bg1"/>
                </a:solidFill>
                <a:latin typeface="national"/>
              </a:rPr>
              <a:t> Schools eligible for School Capital Funding (SCA and DFC)</a:t>
            </a:r>
          </a:p>
          <a:p>
            <a:r>
              <a:rPr lang="en-GB" b="1" i="1" dirty="0">
                <a:solidFill>
                  <a:schemeClr val="bg1"/>
                </a:solidFill>
                <a:latin typeface="national"/>
              </a:rPr>
              <a:t>£1.8b </a:t>
            </a:r>
            <a:r>
              <a:rPr lang="en-GB" i="1" dirty="0">
                <a:solidFill>
                  <a:schemeClr val="bg1"/>
                </a:solidFill>
                <a:latin typeface="national"/>
              </a:rPr>
              <a:t>budget for 2024-2025</a:t>
            </a:r>
          </a:p>
          <a:p>
            <a:endParaRPr lang="en-GB" i="1" dirty="0">
              <a:solidFill>
                <a:schemeClr val="bg1"/>
              </a:solidFill>
              <a:latin typeface="national"/>
            </a:endParaRPr>
          </a:p>
          <a:p>
            <a:endParaRPr lang="en-GB" i="1" dirty="0">
              <a:solidFill>
                <a:schemeClr val="bg1"/>
              </a:solidFill>
            </a:endParaRPr>
          </a:p>
        </p:txBody>
      </p:sp>
    </p:spTree>
    <p:extLst>
      <p:ext uri="{BB962C8B-B14F-4D97-AF65-F5344CB8AC3E}">
        <p14:creationId xmlns:p14="http://schemas.microsoft.com/office/powerpoint/2010/main" val="154933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2664178"/>
            <a:ext cx="11131552" cy="2901244"/>
          </a:xfrm>
        </p:spPr>
        <p:txBody>
          <a:bodyPr/>
          <a:lstStyle/>
          <a:p>
            <a:pPr algn="ctr"/>
            <a:r>
              <a:rPr lang="en-GB" b="0" dirty="0">
                <a:effectLst/>
                <a:highlight>
                  <a:srgbClr val="FFFFFF"/>
                </a:highlight>
                <a:latin typeface="national"/>
              </a:rPr>
              <a:t>What are your School or Trust’s top 3 priorities?</a:t>
            </a:r>
            <a:endParaRPr lang="en-GB" i="1" dirty="0"/>
          </a:p>
        </p:txBody>
      </p:sp>
    </p:spTree>
    <p:extLst>
      <p:ext uri="{BB962C8B-B14F-4D97-AF65-F5344CB8AC3E}">
        <p14:creationId xmlns:p14="http://schemas.microsoft.com/office/powerpoint/2010/main" val="255983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B052F6-D425-60BA-F299-A48B7BAE1686}"/>
              </a:ext>
            </a:extLst>
          </p:cNvPr>
          <p:cNvSpPr>
            <a:spLocks noGrp="1"/>
          </p:cNvSpPr>
          <p:nvPr>
            <p:ph type="title"/>
          </p:nvPr>
        </p:nvSpPr>
        <p:spPr>
          <a:xfrm>
            <a:off x="479425" y="1862667"/>
            <a:ext cx="11131552" cy="3702755"/>
          </a:xfrm>
        </p:spPr>
        <p:txBody>
          <a:bodyPr/>
          <a:lstStyle/>
          <a:p>
            <a:pPr algn="ctr"/>
            <a:r>
              <a:rPr lang="en-GB" dirty="0">
                <a:highlight>
                  <a:srgbClr val="FFFFFF"/>
                </a:highlight>
                <a:latin typeface="national"/>
              </a:rPr>
              <a:t>How do you balance spending across your School or Trust whilst ensuring safe buildings and environments?</a:t>
            </a:r>
            <a:br>
              <a:rPr lang="en-GB" dirty="0">
                <a:highlight>
                  <a:srgbClr val="FFFFFF"/>
                </a:highlight>
                <a:latin typeface="national"/>
              </a:rPr>
            </a:br>
            <a:br>
              <a:rPr lang="en-GB" dirty="0">
                <a:highlight>
                  <a:srgbClr val="FFFFFF"/>
                </a:highlight>
                <a:latin typeface="national"/>
              </a:rPr>
            </a:br>
            <a:r>
              <a:rPr lang="en-GB" dirty="0">
                <a:highlight>
                  <a:srgbClr val="FFFFFF"/>
                </a:highlight>
                <a:latin typeface="national"/>
              </a:rPr>
              <a:t>Does this differ for those of you eligible for SCA vs those that have to bid for the Condition Investment Fund? </a:t>
            </a:r>
            <a:endParaRPr lang="en-GB" dirty="0"/>
          </a:p>
        </p:txBody>
      </p:sp>
    </p:spTree>
    <p:extLst>
      <p:ext uri="{BB962C8B-B14F-4D97-AF65-F5344CB8AC3E}">
        <p14:creationId xmlns:p14="http://schemas.microsoft.com/office/powerpoint/2010/main" val="1299660405"/>
      </p:ext>
    </p:extLst>
  </p:cSld>
  <p:clrMapOvr>
    <a:masterClrMapping/>
  </p:clrMapOvr>
</p:sld>
</file>

<file path=ppt/theme/theme1.xml><?xml version="1.0" encoding="utf-8"?>
<a:theme xmlns:a="http://schemas.openxmlformats.org/drawingml/2006/main" name="1_Office Theme">
  <a:themeElements>
    <a:clrScheme name="Civica NEW">
      <a:dk1>
        <a:srgbClr val="262626"/>
      </a:dk1>
      <a:lt1>
        <a:srgbClr val="FFFFFF"/>
      </a:lt1>
      <a:dk2>
        <a:srgbClr val="262626"/>
      </a:dk2>
      <a:lt2>
        <a:srgbClr val="FFFFFF"/>
      </a:lt2>
      <a:accent1>
        <a:srgbClr val="009CA6"/>
      </a:accent1>
      <a:accent2>
        <a:srgbClr val="7B57CB"/>
      </a:accent2>
      <a:accent3>
        <a:srgbClr val="D62598"/>
      </a:accent3>
      <a:accent4>
        <a:srgbClr val="FF8A3D"/>
      </a:accent4>
      <a:accent5>
        <a:srgbClr val="DDDDDD"/>
      </a:accent5>
      <a:accent6>
        <a:srgbClr val="F2F2F2"/>
      </a:accent6>
      <a:hlink>
        <a:srgbClr val="009CA6"/>
      </a:hlink>
      <a:folHlink>
        <a:srgbClr val="D62598"/>
      </a:folHlink>
    </a:clrScheme>
    <a:fontScheme name="Civica">
      <a:majorFont>
        <a:latin typeface="Museo Sans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 - Museo (16x9)" id="{0D00EEAC-4A88-4C84-9BD6-95FEE070B19A}" vid="{27715E15-65DA-438F-9101-995893C775A3}"/>
    </a:ext>
  </a:extLst>
</a:theme>
</file>

<file path=ppt/theme/theme2.xml><?xml version="1.0" encoding="utf-8"?>
<a:theme xmlns:a="http://schemas.openxmlformats.org/drawingml/2006/main" name="4_Office Theme">
  <a:themeElements>
    <a:clrScheme name="Civica">
      <a:dk1>
        <a:srgbClr val="262626"/>
      </a:dk1>
      <a:lt1>
        <a:sysClr val="window" lastClr="FFFFFF"/>
      </a:lt1>
      <a:dk2>
        <a:srgbClr val="262626"/>
      </a:dk2>
      <a:lt2>
        <a:srgbClr val="FFFFFF"/>
      </a:lt2>
      <a:accent1>
        <a:srgbClr val="009CA6"/>
      </a:accent1>
      <a:accent2>
        <a:srgbClr val="7B57CB"/>
      </a:accent2>
      <a:accent3>
        <a:srgbClr val="FF8A3D"/>
      </a:accent3>
      <a:accent4>
        <a:srgbClr val="D62598"/>
      </a:accent4>
      <a:accent5>
        <a:srgbClr val="009CA6"/>
      </a:accent5>
      <a:accent6>
        <a:srgbClr val="7B57CB"/>
      </a:accent6>
      <a:hlink>
        <a:srgbClr val="009CA6"/>
      </a:hlink>
      <a:folHlink>
        <a:srgbClr val="7B57CB"/>
      </a:folHlink>
    </a:clrScheme>
    <a:fontScheme name="Civica">
      <a:majorFont>
        <a:latin typeface="Museo Sans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vica New Brand PowerPoint template_v1.potx" id="{0AC8CDC3-B745-4186-9B7F-713E002A0E8B}" vid="{D0C916D4-1DA9-4E9E-A600-E88F95DD07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24768</TotalTime>
  <Words>666</Words>
  <Application>Microsoft Office PowerPoint</Application>
  <PresentationFormat>Widescreen</PresentationFormat>
  <Paragraphs>64</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vt:lpstr>
      <vt:lpstr>Calibri</vt:lpstr>
      <vt:lpstr>Museo Sans 100</vt:lpstr>
      <vt:lpstr>Museo Sans 300</vt:lpstr>
      <vt:lpstr>Museo Sans 700</vt:lpstr>
      <vt:lpstr>national</vt:lpstr>
      <vt:lpstr>1_Office Theme</vt:lpstr>
      <vt:lpstr>4_Office Theme</vt:lpstr>
      <vt:lpstr>PowerPoint Presentation</vt:lpstr>
      <vt:lpstr>PowerPoint Presentation</vt:lpstr>
      <vt:lpstr>What’s the average £ condition need per school, in order to bring a school up to an acceptable standard? As per the DfE Annual Report 2021</vt:lpstr>
      <vt:lpstr>PowerPoint Presentation</vt:lpstr>
      <vt:lpstr>What’s the average £ condition need per school, per m2 of area within said school?</vt:lpstr>
      <vt:lpstr>PowerPoint Presentation</vt:lpstr>
      <vt:lpstr>PowerPoint Presentation</vt:lpstr>
      <vt:lpstr>What are your School or Trust’s top 3 priorities?</vt:lpstr>
      <vt:lpstr>How do you balance spending across your School or Trust whilst ensuring safe buildings and environments?  Does this differ for those of you eligible for SCA vs those that have to bid for the Condition Investment Fund? </vt:lpstr>
      <vt:lpstr>Do you leverage software to help you to identify, prioritise and manage estates conditions &amp; improvements?</vt:lpstr>
      <vt:lpstr>What insights and information would you want to have at your fingertips to support you with accelerating your Trust’s journey towards safer buildings?</vt:lpstr>
      <vt:lpstr>Civica Education Operations</vt:lpstr>
      <vt:lpstr>Get in Touch</vt:lpstr>
    </vt:vector>
  </TitlesOfParts>
  <Company>Civica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Jones</dc:creator>
  <cp:lastModifiedBy>Jack Jones</cp:lastModifiedBy>
  <cp:revision>26</cp:revision>
  <dcterms:created xsi:type="dcterms:W3CDTF">2023-11-10T21:27:54Z</dcterms:created>
  <dcterms:modified xsi:type="dcterms:W3CDTF">2024-04-30T19:23:15Z</dcterms:modified>
</cp:coreProperties>
</file>