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sldIdLst>
    <p:sldId id="256" r:id="rId2"/>
    <p:sldId id="335" r:id="rId3"/>
    <p:sldId id="461" r:id="rId4"/>
    <p:sldId id="363" r:id="rId5"/>
    <p:sldId id="364" r:id="rId6"/>
    <p:sldId id="407" r:id="rId7"/>
    <p:sldId id="408" r:id="rId8"/>
    <p:sldId id="409" r:id="rId9"/>
    <p:sldId id="410" r:id="rId10"/>
    <p:sldId id="411" r:id="rId11"/>
    <p:sldId id="412" r:id="rId12"/>
    <p:sldId id="337" r:id="rId13"/>
    <p:sldId id="413" r:id="rId14"/>
    <p:sldId id="414" r:id="rId15"/>
    <p:sldId id="415" r:id="rId16"/>
    <p:sldId id="416" r:id="rId17"/>
    <p:sldId id="417" r:id="rId18"/>
    <p:sldId id="418" r:id="rId19"/>
    <p:sldId id="419" r:id="rId20"/>
    <p:sldId id="420" r:id="rId21"/>
    <p:sldId id="421" r:id="rId22"/>
    <p:sldId id="422" r:id="rId23"/>
    <p:sldId id="423" r:id="rId24"/>
    <p:sldId id="424" r:id="rId25"/>
    <p:sldId id="425" r:id="rId26"/>
    <p:sldId id="426" r:id="rId27"/>
    <p:sldId id="427" r:id="rId28"/>
    <p:sldId id="428" r:id="rId29"/>
    <p:sldId id="429" r:id="rId30"/>
    <p:sldId id="430" r:id="rId31"/>
    <p:sldId id="431" r:id="rId32"/>
    <p:sldId id="432" r:id="rId33"/>
    <p:sldId id="433" r:id="rId34"/>
    <p:sldId id="434" r:id="rId35"/>
    <p:sldId id="435" r:id="rId36"/>
    <p:sldId id="436" r:id="rId37"/>
    <p:sldId id="438" r:id="rId38"/>
    <p:sldId id="439" r:id="rId39"/>
    <p:sldId id="440" r:id="rId40"/>
    <p:sldId id="441" r:id="rId41"/>
    <p:sldId id="442" r:id="rId42"/>
    <p:sldId id="443" r:id="rId43"/>
    <p:sldId id="444" r:id="rId44"/>
    <p:sldId id="445" r:id="rId45"/>
    <p:sldId id="446" r:id="rId46"/>
    <p:sldId id="447" r:id="rId47"/>
    <p:sldId id="448" r:id="rId48"/>
    <p:sldId id="449" r:id="rId49"/>
    <p:sldId id="450" r:id="rId50"/>
    <p:sldId id="451" r:id="rId51"/>
    <p:sldId id="452" r:id="rId52"/>
    <p:sldId id="453" r:id="rId53"/>
    <p:sldId id="454" r:id="rId54"/>
    <p:sldId id="455" r:id="rId55"/>
    <p:sldId id="456" r:id="rId56"/>
    <p:sldId id="457" r:id="rId57"/>
    <p:sldId id="458" r:id="rId58"/>
    <p:sldId id="459" r:id="rId59"/>
    <p:sldId id="460" r:id="rId60"/>
    <p:sldId id="347" r:id="rId61"/>
    <p:sldId id="473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A8AD752-3E61-F142-845A-E5CB3DC9199B}">
          <p14:sldIdLst>
            <p14:sldId id="256"/>
            <p14:sldId id="335"/>
          </p14:sldIdLst>
        </p14:section>
        <p14:section name="Summary Section" id="{A962E927-8C8D-784C-88B9-EFD51954B476}">
          <p14:sldIdLst>
            <p14:sldId id="461"/>
          </p14:sldIdLst>
        </p14:section>
        <p14:section name="Section 1" id="{3F951860-000E-D248-8431-FC072D599E84}">
          <p14:sldIdLst>
            <p14:sldId id="363"/>
            <p14:sldId id="364"/>
            <p14:sldId id="407"/>
            <p14:sldId id="408"/>
            <p14:sldId id="409"/>
            <p14:sldId id="410"/>
            <p14:sldId id="411"/>
            <p14:sldId id="412"/>
            <p14:sldId id="337"/>
            <p14:sldId id="413"/>
            <p14:sldId id="414"/>
            <p14:sldId id="415"/>
          </p14:sldIdLst>
        </p14:section>
        <p14:section name="Section 2" id="{1E59058F-398B-744C-8677-1088A8F07BB3}">
          <p14:sldIdLst>
            <p14:sldId id="416"/>
            <p14:sldId id="417"/>
            <p14:sldId id="418"/>
            <p14:sldId id="419"/>
            <p14:sldId id="420"/>
          </p14:sldIdLst>
        </p14:section>
        <p14:section name="Section 3" id="{8CC7384B-5B04-814D-BDBB-25989DC2D0AB}">
          <p14:sldIdLst>
            <p14:sldId id="421"/>
            <p14:sldId id="422"/>
            <p14:sldId id="423"/>
          </p14:sldIdLst>
        </p14:section>
        <p14:section name="Section 4" id="{1A298E56-4295-754C-A4FB-30D4599F5D10}">
          <p14:sldIdLst>
            <p14:sldId id="424"/>
            <p14:sldId id="425"/>
            <p14:sldId id="426"/>
            <p14:sldId id="427"/>
            <p14:sldId id="428"/>
            <p14:sldId id="429"/>
            <p14:sldId id="430"/>
          </p14:sldIdLst>
        </p14:section>
        <p14:section name="Section 5" id="{9025A6EB-BE12-FC4F-9D5A-A6B94788BFF1}">
          <p14:sldIdLst>
            <p14:sldId id="431"/>
            <p14:sldId id="432"/>
            <p14:sldId id="433"/>
            <p14:sldId id="434"/>
            <p14:sldId id="435"/>
            <p14:sldId id="436"/>
            <p14:sldId id="438"/>
            <p14:sldId id="439"/>
            <p14:sldId id="440"/>
            <p14:sldId id="441"/>
            <p14:sldId id="442"/>
            <p14:sldId id="443"/>
            <p14:sldId id="444"/>
            <p14:sldId id="445"/>
            <p14:sldId id="446"/>
            <p14:sldId id="447"/>
            <p14:sldId id="448"/>
            <p14:sldId id="449"/>
            <p14:sldId id="450"/>
            <p14:sldId id="451"/>
            <p14:sldId id="452"/>
          </p14:sldIdLst>
        </p14:section>
        <p14:section name="Section 6" id="{157C30E3-2B6C-AE41-A595-A5539228E459}">
          <p14:sldIdLst>
            <p14:sldId id="453"/>
            <p14:sldId id="454"/>
            <p14:sldId id="455"/>
            <p14:sldId id="456"/>
            <p14:sldId id="457"/>
            <p14:sldId id="458"/>
            <p14:sldId id="459"/>
            <p14:sldId id="460"/>
            <p14:sldId id="347"/>
            <p14:sldId id="4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1A4E42-EDD5-3547-9FD3-C1CE547957EE}" v="1" dt="2024-03-07T05:28:54.6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41"/>
    <p:restoredTop sz="96327"/>
  </p:normalViewPr>
  <p:slideViewPr>
    <p:cSldViewPr snapToGrid="0">
      <p:cViewPr varScale="1">
        <p:scale>
          <a:sx n="128" d="100"/>
          <a:sy n="128" d="100"/>
        </p:scale>
        <p:origin x="6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microsoft.com/office/2016/11/relationships/changesInfo" Target="changesInfos/changesInfo1.xml"/><Relationship Id="rId7" Type="http://schemas.openxmlformats.org/officeDocument/2006/relationships/slide" Target="slides/slide6.xml"/><Relationship Id="rId71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ooky Knightsmith" userId="bd982d88-55d0-478b-b295-7a9e0fb3c851" providerId="ADAL" clId="{6E1A4E42-EDD5-3547-9FD3-C1CE547957EE}"/>
    <pc:docChg chg="addSld modSld">
      <pc:chgData name="Pooky Knightsmith" userId="bd982d88-55d0-478b-b295-7a9e0fb3c851" providerId="ADAL" clId="{6E1A4E42-EDD5-3547-9FD3-C1CE547957EE}" dt="2024-03-07T05:28:54.598" v="0"/>
      <pc:docMkLst>
        <pc:docMk/>
      </pc:docMkLst>
      <pc:sldChg chg="add">
        <pc:chgData name="Pooky Knightsmith" userId="bd982d88-55d0-478b-b295-7a9e0fb3c851" providerId="ADAL" clId="{6E1A4E42-EDD5-3547-9FD3-C1CE547957EE}" dt="2024-03-07T05:28:54.598" v="0"/>
        <pc:sldMkLst>
          <pc:docMk/>
          <pc:sldMk cId="374276035" sldId="47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779427-B8CD-2F4D-82A0-12C63AF67625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73BE68-3444-DB45-9234-A2E0BD88C7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704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78FDF-DF03-9B00-0076-A42B01D07B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6B0862-8AD0-9B56-661E-96961DE5C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D811F-059D-E53B-CE22-B59C8D124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1E221-8173-E241-AFE3-9070CDCE7046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8DB99-222F-E175-F1BC-3280BAB86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E838C-B5F2-76FE-93C7-2E9235FE6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98DCA-E9F3-3C40-A64D-AF4E1180AF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306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0462F-4E90-6EDF-4180-94BF8C80B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ABEFE6-84E8-8C37-28DD-D123F666E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D3321-C756-9780-FDD0-FDD031A3F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1E221-8173-E241-AFE3-9070CDCE7046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48819-2001-2DC7-BBA0-C44A27D23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02DB5-2331-13F4-D32F-A912906EA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98DCA-E9F3-3C40-A64D-AF4E1180AF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063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20ED70-D54E-8039-4F9C-01F54E7F97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7C0D54-CC9E-2F51-57C2-6657179BCA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350D3-4939-9C53-4A46-2BEE7500B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1E221-8173-E241-AFE3-9070CDCE7046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3B079-7D51-01EB-26A6-6E2703BF7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EDB121-6C89-5B88-BAD2-2D4E99964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98DCA-E9F3-3C40-A64D-AF4E1180AF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011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591DC-82D4-728D-CA83-ECF26DA8D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9D705-15AE-4862-6A62-A77571B49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38DDC-F62A-BF28-E792-19F0C5BC5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1E221-8173-E241-AFE3-9070CDCE7046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3DB02-D65F-60A5-210C-F5AFEFDAB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D6E7D-6317-95C0-1AFB-1CD30DF86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98DCA-E9F3-3C40-A64D-AF4E1180AF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519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0F193-50E4-D034-D7CB-F18BBF803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08DBD0-B734-67D6-2736-BC59F8D63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263E6-7A59-D1FD-7972-62BECF684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1E221-8173-E241-AFE3-9070CDCE7046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AFD2-B059-1AB7-8A28-C7D7CB5E7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88713-B518-6124-3BA2-72B4D86C1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98DCA-E9F3-3C40-A64D-AF4E1180AF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02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32DB8-4A38-3A1C-51D7-1DF3854D8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94EB6-B605-77D1-160F-D840A2FC2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B8BC2C-EBB7-A70C-D943-7EE9DE8211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B8B645-3E6B-C7F9-3600-B7DEDB3BC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1E221-8173-E241-AFE3-9070CDCE7046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7AE995-90C2-708F-0A32-A4E3299A9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69B736-D916-9428-BE37-9A8090406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98DCA-E9F3-3C40-A64D-AF4E1180AF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213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02D51-13FB-4A29-9D57-E61209032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D427A3-4F8E-BC1B-B12C-262AA04A0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7A9A23-D093-40EB-D5FF-E16204D0AB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7D160F-8860-B9D0-025D-FFE5E905D9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F86847-8E58-EADA-5BA7-E2E6428723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80AA6E-3676-9C4F-7EF0-345B3E0B3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1E221-8173-E241-AFE3-9070CDCE7046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F51C76-D194-63CE-3AEC-C836336E8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6A64B6-93E5-7C1B-F8F3-49FBD2D3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98DCA-E9F3-3C40-A64D-AF4E1180AF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870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8D38B-DCFD-3263-E28F-4E22CC851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21C848-0255-82DB-5CF7-7D9213F1B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1E221-8173-E241-AFE3-9070CDCE7046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8BF2F5-4E8F-9724-4571-8A24A88EC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067C22-F2C2-03E2-2767-0F04057BE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98DCA-E9F3-3C40-A64D-AF4E1180AF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337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33F2E4-4D16-B90C-3592-6BC3F9066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1E221-8173-E241-AFE3-9070CDCE7046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D361F3-BC43-6AA1-1949-62243688F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16EE9-DFE9-9133-E26F-A0477A428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98DCA-E9F3-3C40-A64D-AF4E1180AF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0289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9E49B-4CE8-07DD-72B6-EB5BD2F08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71B5F-F0E7-97F4-E52C-E737E3827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CFDBD8-3EBC-EE02-9A15-03A6289A06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586D35-BE43-0987-610C-71266863C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1E221-8173-E241-AFE3-9070CDCE7046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AAE19D-3DB8-2E7A-8FC6-42A7E143D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503C7-B33C-329B-49AD-60E542584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98DCA-E9F3-3C40-A64D-AF4E1180AF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113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4E6B7-0692-603C-32C3-10EAE266B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E97806-DE23-7591-FA5F-6444CB25F3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C19255-1BE4-FA7D-FCDF-1479A4528E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082BB6-AC96-D432-4B95-90EB9C9B4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1E221-8173-E241-AFE3-9070CDCE7046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D43AED-EAE8-26E7-5CBE-BACD00EB6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54824A-B7B6-FD1E-8ECA-9DFBB56DC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98DCA-E9F3-3C40-A64D-AF4E1180AF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037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39E7B1-8FEE-0334-A8C8-F072963F9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0D996-A2B4-5520-19FE-6F11C54F7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092B4-081C-664A-8298-CA3D81ACBA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1E221-8173-E241-AFE3-9070CDCE7046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501353-DF39-CEB8-8EE8-6874BA63E0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034DC-1CC6-9BFD-338A-DFF9E89BA1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98DCA-E9F3-3C40-A64D-AF4E1180AF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4693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52.xm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slide" Target="slide3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slide" Target="slide24.xml"/><Relationship Id="rId5" Type="http://schemas.openxmlformats.org/officeDocument/2006/relationships/image" Target="../media/image6.png"/><Relationship Id="rId10" Type="http://schemas.openxmlformats.org/officeDocument/2006/relationships/slide" Target="slide21.xml"/><Relationship Id="rId4" Type="http://schemas.openxmlformats.org/officeDocument/2006/relationships/image" Target="../media/image5.png"/><Relationship Id="rId9" Type="http://schemas.openxmlformats.org/officeDocument/2006/relationships/slide" Target="slide16.xml"/><Relationship Id="rId1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finger with drawings on it&#10;&#10;Description automatically generated">
            <a:extLst>
              <a:ext uri="{FF2B5EF4-FFF2-40B4-BE49-F238E27FC236}">
                <a16:creationId xmlns:a16="http://schemas.microsoft.com/office/drawing/2014/main" id="{68AA0DF4-83B7-EAFD-39BC-EAB86DAE98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586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young child holding her hands out&#10;&#10;Description automatically generated">
            <a:extLst>
              <a:ext uri="{FF2B5EF4-FFF2-40B4-BE49-F238E27FC236}">
                <a16:creationId xmlns:a16="http://schemas.microsoft.com/office/drawing/2014/main" id="{023A8611-2C7E-328B-7E31-BA853F7C42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755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child with a braided hair&#10;&#10;Description automatically generated">
            <a:extLst>
              <a:ext uri="{FF2B5EF4-FFF2-40B4-BE49-F238E27FC236}">
                <a16:creationId xmlns:a16="http://schemas.microsoft.com/office/drawing/2014/main" id="{9BF63C07-F7D9-4809-709F-6029DFB1B9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71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young child with a surprised expression&#10;&#10;Description automatically generated">
            <a:extLst>
              <a:ext uri="{FF2B5EF4-FFF2-40B4-BE49-F238E27FC236}">
                <a16:creationId xmlns:a16="http://schemas.microsoft.com/office/drawing/2014/main" id="{6EFD301D-4DEF-5E43-EF95-41A4ACE248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160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hild with his hand on his face&#10;&#10;Description automatically generated">
            <a:extLst>
              <a:ext uri="{FF2B5EF4-FFF2-40B4-BE49-F238E27FC236}">
                <a16:creationId xmlns:a16="http://schemas.microsoft.com/office/drawing/2014/main" id="{0C8F855E-69AF-D1B9-DD65-3F04395E06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86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person making a face&#10;&#10;Description automatically generated">
            <a:extLst>
              <a:ext uri="{FF2B5EF4-FFF2-40B4-BE49-F238E27FC236}">
                <a16:creationId xmlns:a16="http://schemas.microsoft.com/office/drawing/2014/main" id="{D0C81F22-F57D-DFD5-B372-027BE9CA84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56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hild with glasses on his eyes&#10;&#10;Description automatically generated">
            <a:extLst>
              <a:ext uri="{FF2B5EF4-FFF2-40B4-BE49-F238E27FC236}">
                <a16:creationId xmlns:a16="http://schemas.microsoft.com/office/drawing/2014/main" id="{10F69247-A678-5CC7-E6A2-D6D03E664E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27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assroom with desks and books&#10;&#10;Description automatically generated">
            <a:extLst>
              <a:ext uri="{FF2B5EF4-FFF2-40B4-BE49-F238E27FC236}">
                <a16:creationId xmlns:a16="http://schemas.microsoft.com/office/drawing/2014/main" id="{901F5047-5EF4-8320-E37B-6DB64D3E0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66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white speech bubbles with question marks&#10;&#10;Description automatically generated">
            <a:extLst>
              <a:ext uri="{FF2B5EF4-FFF2-40B4-BE49-F238E27FC236}">
                <a16:creationId xmlns:a16="http://schemas.microsoft.com/office/drawing/2014/main" id="{1806B47F-3AAA-AF3B-6FFF-87ED1A6925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1B99355-64BE-31D0-AB34-23FF3C578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537" y="3429000"/>
            <a:ext cx="3932463" cy="3873328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74D1606-9461-613B-27E4-F6707A0CDE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9537" y="3429000"/>
            <a:ext cx="3873328" cy="3873328"/>
          </a:xfrm>
          <a:prstGeom prst="rect">
            <a:avLst/>
          </a:prstGeom>
        </p:spPr>
      </p:pic>
      <p:pic>
        <p:nvPicPr>
          <p:cNvPr id="6" name="Picture 5" descr="Icon&#10;&#10;Description automatically generated with low confidence">
            <a:extLst>
              <a:ext uri="{FF2B5EF4-FFF2-40B4-BE49-F238E27FC236}">
                <a16:creationId xmlns:a16="http://schemas.microsoft.com/office/drawing/2014/main" id="{CDF1A2FF-678A-4222-88AF-B140C234A5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3090" y="3429000"/>
            <a:ext cx="3873328" cy="3873328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26D96DA-142C-59D9-AA73-C6CF75C84A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3090" y="3429000"/>
            <a:ext cx="3873328" cy="387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3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a classroom dynamics&#10;&#10;Description automatically generated">
            <a:extLst>
              <a:ext uri="{FF2B5EF4-FFF2-40B4-BE49-F238E27FC236}">
                <a16:creationId xmlns:a16="http://schemas.microsoft.com/office/drawing/2014/main" id="{04F29D70-AE5D-4E83-4DB3-3A73B744B1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41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purple background&#10;&#10;Description automatically generated">
            <a:extLst>
              <a:ext uri="{FF2B5EF4-FFF2-40B4-BE49-F238E27FC236}">
                <a16:creationId xmlns:a16="http://schemas.microsoft.com/office/drawing/2014/main" id="{F2CA66EB-BB81-325E-7A25-75E56B0B22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948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wo teddy bears sitting on a bench&#10;&#10;Description automatically generated">
            <a:extLst>
              <a:ext uri="{FF2B5EF4-FFF2-40B4-BE49-F238E27FC236}">
                <a16:creationId xmlns:a16="http://schemas.microsoft.com/office/drawing/2014/main" id="{707B1CCE-933F-B34D-660B-88323465D0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74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list of colored pencils&#10;&#10;Description automatically generated">
            <a:extLst>
              <a:ext uri="{FF2B5EF4-FFF2-40B4-BE49-F238E27FC236}">
                <a16:creationId xmlns:a16="http://schemas.microsoft.com/office/drawing/2014/main" id="{EF84798F-D9FB-D15F-17DF-817A426229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1667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hild in a trench coat and hat holding a magnifying glass&#10;&#10;Description automatically generated">
            <a:extLst>
              <a:ext uri="{FF2B5EF4-FFF2-40B4-BE49-F238E27FC236}">
                <a16:creationId xmlns:a16="http://schemas.microsoft.com/office/drawing/2014/main" id="{C447207A-3F01-7E57-E273-03280A9A7C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117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cartoon speech bubbles&#10;&#10;Description automatically generated with medium confidence">
            <a:extLst>
              <a:ext uri="{FF2B5EF4-FFF2-40B4-BE49-F238E27FC236}">
                <a16:creationId xmlns:a16="http://schemas.microsoft.com/office/drawing/2014/main" id="{0DE6C512-C37C-4E64-8D13-2021A29E95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F4562942-4F17-B6B4-8525-2DBC3A4A0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537" y="3429000"/>
            <a:ext cx="3932463" cy="3873328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B4027403-7F43-55D8-B891-0E60713C5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9537" y="3429000"/>
            <a:ext cx="3873328" cy="3873328"/>
          </a:xfrm>
          <a:prstGeom prst="rect">
            <a:avLst/>
          </a:prstGeom>
        </p:spPr>
      </p:pic>
      <p:pic>
        <p:nvPicPr>
          <p:cNvPr id="6" name="Picture 5" descr="Icon&#10;&#10;Description automatically generated with low confidence">
            <a:extLst>
              <a:ext uri="{FF2B5EF4-FFF2-40B4-BE49-F238E27FC236}">
                <a16:creationId xmlns:a16="http://schemas.microsoft.com/office/drawing/2014/main" id="{61AE56E9-6259-8179-0341-3C6E29B731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3090" y="3429000"/>
            <a:ext cx="3873328" cy="3873328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AF493F66-A49A-F276-06BC-24121B4FBD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3090" y="3429000"/>
            <a:ext cx="3873328" cy="387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4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children in a classroom&#10;&#10;Description automatically generated">
            <a:extLst>
              <a:ext uri="{FF2B5EF4-FFF2-40B4-BE49-F238E27FC236}">
                <a16:creationId xmlns:a16="http://schemas.microsoft.com/office/drawing/2014/main" id="{58B68063-567A-9974-CFE7-0EC2F75C43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67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bunch of tangled strings&#10;&#10;Description automatically generated">
            <a:extLst>
              <a:ext uri="{FF2B5EF4-FFF2-40B4-BE49-F238E27FC236}">
                <a16:creationId xmlns:a16="http://schemas.microsoft.com/office/drawing/2014/main" id="{4D86C85B-7E4A-3B48-4E99-ECBCEAA661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4738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hild with her hand on her face&#10;&#10;Description automatically generated">
            <a:extLst>
              <a:ext uri="{FF2B5EF4-FFF2-40B4-BE49-F238E27FC236}">
                <a16:creationId xmlns:a16="http://schemas.microsoft.com/office/drawing/2014/main" id="{0FC4EDF9-F1A6-DB91-2BF8-132BBCD062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618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5AF3B9-3342-82F1-209B-7A2E7504AE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695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hild sitting at a desk with her hands on her face&#10;&#10;Description automatically generated">
            <a:extLst>
              <a:ext uri="{FF2B5EF4-FFF2-40B4-BE49-F238E27FC236}">
                <a16:creationId xmlns:a16="http://schemas.microsoft.com/office/drawing/2014/main" id="{9AE355B5-A3A1-6DB8-7007-1A51527550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451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white and black objects with question marks&#10;&#10;Description automatically generated">
            <a:extLst>
              <a:ext uri="{FF2B5EF4-FFF2-40B4-BE49-F238E27FC236}">
                <a16:creationId xmlns:a16="http://schemas.microsoft.com/office/drawing/2014/main" id="{D573472D-9A44-79CA-0B65-156FCF007C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9D0CC9C1-B1EA-8721-D31F-E24822247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537" y="3429000"/>
            <a:ext cx="3932463" cy="3873328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954C4126-CC56-F2C4-222F-C8D08F22D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9537" y="3429000"/>
            <a:ext cx="3873328" cy="3873328"/>
          </a:xfrm>
          <a:prstGeom prst="rect">
            <a:avLst/>
          </a:prstGeom>
        </p:spPr>
      </p:pic>
      <p:pic>
        <p:nvPicPr>
          <p:cNvPr id="6" name="Picture 5" descr="Icon&#10;&#10;Description automatically generated with low confidence">
            <a:extLst>
              <a:ext uri="{FF2B5EF4-FFF2-40B4-BE49-F238E27FC236}">
                <a16:creationId xmlns:a16="http://schemas.microsoft.com/office/drawing/2014/main" id="{8BEC30BC-230F-2002-7A70-A9B1CE8BD5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3090" y="3429000"/>
            <a:ext cx="3873328" cy="3873328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0A7CB2B1-AA30-910D-8FA1-583E2BE506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3090" y="3429000"/>
            <a:ext cx="3873328" cy="387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0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hild sitting at a desk with her hands on her face&#10;&#10;Description automatically generated">
            <a:extLst>
              <a:ext uri="{FF2B5EF4-FFF2-40B4-BE49-F238E27FC236}">
                <a16:creationId xmlns:a16="http://schemas.microsoft.com/office/drawing/2014/main" id="{EC500F9B-D121-E5FA-11B2-0DBA6B6ED2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473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Summary Zoom 4">
                <a:extLst>
                  <a:ext uri="{FF2B5EF4-FFF2-40B4-BE49-F238E27FC236}">
                    <a16:creationId xmlns:a16="http://schemas.microsoft.com/office/drawing/2014/main" id="{F7A17A7B-81E3-BC2A-39D9-4715E041EBB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10233997"/>
                  </p:ext>
                </p:extLst>
              </p:nvPr>
            </p:nvGraphicFramePr>
            <p:xfrm>
              <a:off x="-249098" y="1320800"/>
              <a:ext cx="12690196" cy="5251182"/>
            </p:xfrm>
            <a:graphic>
              <a:graphicData uri="http://schemas.microsoft.com/office/powerpoint/2016/summaryzoom">
                <psuz:summaryZm>
                  <psuz:summaryZmObj sectionId="{3F951860-000E-D248-8431-FC072D599E84}">
                    <psuz:zmPr id="{258EA2C9-F971-CB4F-89BE-D21771867EF6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91744" y="412738"/>
                          <a:ext cx="3807059" cy="214147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1E59058F-398B-744C-8677-1088A8F07BB3}">
                    <psuz:zmPr id="{C1A23477-AB5F-004C-BBD9-550E34A7915A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441568" y="412738"/>
                          <a:ext cx="3807059" cy="214147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8CC7384B-5B04-814D-BDBB-25989DC2D0AB}">
                    <psuz:zmPr id="{9F22F7DA-DF12-144E-AFFB-ED98500E55F5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8391392" y="412738"/>
                          <a:ext cx="3807059" cy="214147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1A298E56-4295-754C-A4FB-30D4599F5D10}">
                    <psuz:zmPr id="{3076169D-CE43-9045-AF4F-A27C2A26911A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91744" y="2696973"/>
                          <a:ext cx="3807059" cy="214147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9025A6EB-BE12-FC4F-9D5A-A6B94788BFF1}">
                    <psuz:zmPr id="{29FAA251-99F7-9145-B5BF-C0CCB3EFF27B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441568" y="2696973"/>
                          <a:ext cx="3807059" cy="214147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157C30E3-2B6C-AE41-A595-A5539228E459}">
                    <psuz:zmPr id="{E53EB8E6-8E67-5244-BA15-90376311638D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8391392" y="2696973"/>
                          <a:ext cx="3807059" cy="214147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Summary Zoom 4">
                <a:extLst>
                  <a:ext uri="{FF2B5EF4-FFF2-40B4-BE49-F238E27FC236}">
                    <a16:creationId xmlns:a16="http://schemas.microsoft.com/office/drawing/2014/main" id="{F7A17A7B-81E3-BC2A-39D9-4715E041EBBE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-249098" y="1320800"/>
                <a:ext cx="12690196" cy="5251182"/>
                <a:chOff x="-249098" y="1320800"/>
                <a:chExt cx="12690196" cy="5251182"/>
              </a:xfrm>
            </p:grpSpPr>
            <p:pic>
              <p:nvPicPr>
                <p:cNvPr id="2" name="Picture 2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42646" y="1733538"/>
                  <a:ext cx="3807059" cy="214147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3" name="Picture 3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192470" y="1733538"/>
                  <a:ext cx="3807059" cy="214147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Picture 4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142294" y="1733538"/>
                  <a:ext cx="3807059" cy="214147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7" name="Picture 7">
                  <a:hlinkClick r:id="rId1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42646" y="4017773"/>
                  <a:ext cx="3807059" cy="214147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8" name="Picture 8">
                  <a:hlinkClick r:id="rId12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192470" y="4017773"/>
                  <a:ext cx="3807059" cy="214147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9" name="Picture 9">
                  <a:hlinkClick r:id="rId1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142294" y="4017773"/>
                  <a:ext cx="3807059" cy="214147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8D770AB6-2E11-3052-96DD-A922C174A4D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4419600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669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hild with her hands on her face&#10;&#10;Description automatically generated">
            <a:extLst>
              <a:ext uri="{FF2B5EF4-FFF2-40B4-BE49-F238E27FC236}">
                <a16:creationId xmlns:a16="http://schemas.microsoft.com/office/drawing/2014/main" id="{BDB6D20A-654D-8C80-3A29-C230F1F63E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872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young child making a heart with her hands&#10;&#10;Description automatically generated">
            <a:extLst>
              <a:ext uri="{FF2B5EF4-FFF2-40B4-BE49-F238E27FC236}">
                <a16:creationId xmlns:a16="http://schemas.microsoft.com/office/drawing/2014/main" id="{A87238D8-52F3-CBD1-66EC-250FABCE9C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253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young child raising his fist&#10;&#10;Description automatically generated">
            <a:extLst>
              <a:ext uri="{FF2B5EF4-FFF2-40B4-BE49-F238E27FC236}">
                <a16:creationId xmlns:a16="http://schemas.microsoft.com/office/drawing/2014/main" id="{862528DA-691D-7AE8-1AE7-D6F2D9ED9F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913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hild raising his fist&#10;&#10;Description automatically generated">
            <a:extLst>
              <a:ext uri="{FF2B5EF4-FFF2-40B4-BE49-F238E27FC236}">
                <a16:creationId xmlns:a16="http://schemas.microsoft.com/office/drawing/2014/main" id="{F545EDDA-DA5F-35CA-D314-7F91814AB8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677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hild holding her knees&#10;&#10;Description automatically generated">
            <a:extLst>
              <a:ext uri="{FF2B5EF4-FFF2-40B4-BE49-F238E27FC236}">
                <a16:creationId xmlns:a16="http://schemas.microsoft.com/office/drawing/2014/main" id="{F8595455-00B0-146C-021A-D5CD2FD8DA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91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hild holding her knees&#10;&#10;Description automatically generated">
            <a:extLst>
              <a:ext uri="{FF2B5EF4-FFF2-40B4-BE49-F238E27FC236}">
                <a16:creationId xmlns:a16="http://schemas.microsoft.com/office/drawing/2014/main" id="{F9FA5FC9-2FBD-8219-933F-4288AD4AD7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4111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young child with his mouth open&#10;&#10;Description automatically generated">
            <a:extLst>
              <a:ext uri="{FF2B5EF4-FFF2-40B4-BE49-F238E27FC236}">
                <a16:creationId xmlns:a16="http://schemas.microsoft.com/office/drawing/2014/main" id="{EECA1BB9-F594-CACC-7A85-8BB27498C6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878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young child with his finger in his mouth&#10;&#10;Description automatically generated">
            <a:extLst>
              <a:ext uri="{FF2B5EF4-FFF2-40B4-BE49-F238E27FC236}">
                <a16:creationId xmlns:a16="http://schemas.microsoft.com/office/drawing/2014/main" id="{8C8F1EFE-0FB2-9335-64AA-14C13BD921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571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child raising her hand&#10;&#10;Description automatically generated">
            <a:extLst>
              <a:ext uri="{FF2B5EF4-FFF2-40B4-BE49-F238E27FC236}">
                <a16:creationId xmlns:a16="http://schemas.microsoft.com/office/drawing/2014/main" id="{C237AED4-5E38-4D14-0E4A-37FE1123F7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073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aby raising his hand&#10;&#10;Description automatically generated">
            <a:extLst>
              <a:ext uri="{FF2B5EF4-FFF2-40B4-BE49-F238E27FC236}">
                <a16:creationId xmlns:a16="http://schemas.microsoft.com/office/drawing/2014/main" id="{21DF068D-3B45-1E83-2D44-FF601C67FC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15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with his hand on his head&#10;&#10;Description automatically generated">
            <a:extLst>
              <a:ext uri="{FF2B5EF4-FFF2-40B4-BE49-F238E27FC236}">
                <a16:creationId xmlns:a16="http://schemas.microsoft.com/office/drawing/2014/main" id="{23E9BD2C-3E0D-5741-5E71-B50A9FF1FC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32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young child holding her hand up&#10;&#10;Description automatically generated">
            <a:extLst>
              <a:ext uri="{FF2B5EF4-FFF2-40B4-BE49-F238E27FC236}">
                <a16:creationId xmlns:a16="http://schemas.microsoft.com/office/drawing/2014/main" id="{7B0AEF13-E07E-6B9C-A01E-8126A1A530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1114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hild with her hands out&#10;&#10;Description automatically generated">
            <a:extLst>
              <a:ext uri="{FF2B5EF4-FFF2-40B4-BE49-F238E27FC236}">
                <a16:creationId xmlns:a16="http://schemas.microsoft.com/office/drawing/2014/main" id="{6D660C3F-DEC9-13B3-29C5-192D69659A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929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hild with red hair&#10;&#10;Description automatically generated">
            <a:extLst>
              <a:ext uri="{FF2B5EF4-FFF2-40B4-BE49-F238E27FC236}">
                <a16:creationId xmlns:a16="http://schemas.microsoft.com/office/drawing/2014/main" id="{8E977DF3-A1F3-2D19-AD24-3148A2C917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864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with braided hair&#10;&#10;Description automatically generated">
            <a:extLst>
              <a:ext uri="{FF2B5EF4-FFF2-40B4-BE49-F238E27FC236}">
                <a16:creationId xmlns:a16="http://schemas.microsoft.com/office/drawing/2014/main" id="{D3A24097-FB46-D2BA-3C99-7F82F5DFA8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763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young child with a surprised expression&#10;&#10;Description automatically generated">
            <a:extLst>
              <a:ext uri="{FF2B5EF4-FFF2-40B4-BE49-F238E27FC236}">
                <a16:creationId xmlns:a16="http://schemas.microsoft.com/office/drawing/2014/main" id="{9885ED2A-0C2E-B8F0-8955-ED68F2EFAB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349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hild with a surprised expression&#10;&#10;Description automatically generated">
            <a:extLst>
              <a:ext uri="{FF2B5EF4-FFF2-40B4-BE49-F238E27FC236}">
                <a16:creationId xmlns:a16="http://schemas.microsoft.com/office/drawing/2014/main" id="{EF758670-FD53-4D88-9085-B28258DD17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180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hild leaning on a table&#10;&#10;Description automatically generated">
            <a:extLst>
              <a:ext uri="{FF2B5EF4-FFF2-40B4-BE49-F238E27FC236}">
                <a16:creationId xmlns:a16="http://schemas.microsoft.com/office/drawing/2014/main" id="{417E01AC-7167-7BA4-A025-1FC37146F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6284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miling at camera&#10;&#10;Description automatically generated with medium confidence">
            <a:extLst>
              <a:ext uri="{FF2B5EF4-FFF2-40B4-BE49-F238E27FC236}">
                <a16:creationId xmlns:a16="http://schemas.microsoft.com/office/drawing/2014/main" id="{8E3E154C-74C8-D071-BA02-22CBA04F71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21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person making a face&#10;&#10;Description automatically generated">
            <a:extLst>
              <a:ext uri="{FF2B5EF4-FFF2-40B4-BE49-F238E27FC236}">
                <a16:creationId xmlns:a16="http://schemas.microsoft.com/office/drawing/2014/main" id="{CE04F6B7-6563-C8B0-CF1A-A1D3EBB9E7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088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making a face with text overlay&#10;&#10;Description automatically generated">
            <a:extLst>
              <a:ext uri="{FF2B5EF4-FFF2-40B4-BE49-F238E27FC236}">
                <a16:creationId xmlns:a16="http://schemas.microsoft.com/office/drawing/2014/main" id="{C16FF73D-7952-BBE2-1F68-23F9B8D1DA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433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white speech bubbles with question marks&#10;&#10;Description automatically generated">
            <a:extLst>
              <a:ext uri="{FF2B5EF4-FFF2-40B4-BE49-F238E27FC236}">
                <a16:creationId xmlns:a16="http://schemas.microsoft.com/office/drawing/2014/main" id="{CDEE567D-AD60-10A3-00B0-7F34C99A34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73E5C9C7-DDF5-E4D3-6D4E-43B9A7803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537" y="3429000"/>
            <a:ext cx="3932463" cy="3873328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BAF9F765-971E-F24B-DF93-C70CD5D1F8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9537" y="3429000"/>
            <a:ext cx="3873328" cy="3873328"/>
          </a:xfrm>
          <a:prstGeom prst="rect">
            <a:avLst/>
          </a:prstGeom>
        </p:spPr>
      </p:pic>
      <p:pic>
        <p:nvPicPr>
          <p:cNvPr id="6" name="Picture 5" descr="Icon&#10;&#10;Description automatically generated with low confidence">
            <a:extLst>
              <a:ext uri="{FF2B5EF4-FFF2-40B4-BE49-F238E27FC236}">
                <a16:creationId xmlns:a16="http://schemas.microsoft.com/office/drawing/2014/main" id="{56B641BF-A1EF-F82B-47A0-2833F7530F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3090" y="3429000"/>
            <a:ext cx="3873328" cy="3873328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FBCD4652-F2CC-0C04-854A-7B02429EBB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3090" y="3429000"/>
            <a:ext cx="3873328" cy="387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9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young child wearing glasses&#10;&#10;Description automatically generated">
            <a:extLst>
              <a:ext uri="{FF2B5EF4-FFF2-40B4-BE49-F238E27FC236}">
                <a16:creationId xmlns:a16="http://schemas.microsoft.com/office/drawing/2014/main" id="{0FBEDCFE-682D-5AA5-F628-A811E468A6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1958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hild with a yellow shirt and glasses&#10;&#10;Description automatically generated">
            <a:extLst>
              <a:ext uri="{FF2B5EF4-FFF2-40B4-BE49-F238E27FC236}">
                <a16:creationId xmlns:a16="http://schemas.microsoft.com/office/drawing/2014/main" id="{C5AEA2CC-079D-99E4-D82C-0DC56C5B0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837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pen&#10;&#10;Description automatically generated">
            <a:extLst>
              <a:ext uri="{FF2B5EF4-FFF2-40B4-BE49-F238E27FC236}">
                <a16:creationId xmlns:a16="http://schemas.microsoft.com/office/drawing/2014/main" id="{D075E4A4-7747-6855-AB1C-5E0EB72C51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611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yellow smiley faces&#10;&#10;Description automatically generated">
            <a:extLst>
              <a:ext uri="{FF2B5EF4-FFF2-40B4-BE49-F238E27FC236}">
                <a16:creationId xmlns:a16="http://schemas.microsoft.com/office/drawing/2014/main" id="{243F0FCA-F8FE-4DFF-A410-EEDC7DA0A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861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Close-up of hands clapping&#10;&#10;Description automatically generated">
            <a:extLst>
              <a:ext uri="{FF2B5EF4-FFF2-40B4-BE49-F238E27FC236}">
                <a16:creationId xmlns:a16="http://schemas.microsoft.com/office/drawing/2014/main" id="{8305FC15-4A52-67AE-CA5A-5232B9FFC3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8115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hourglass with white sand&#10;&#10;Description automatically generated">
            <a:extLst>
              <a:ext uri="{FF2B5EF4-FFF2-40B4-BE49-F238E27FC236}">
                <a16:creationId xmlns:a16="http://schemas.microsoft.com/office/drawing/2014/main" id="{0EED63E2-2370-4744-63EA-2C02175FB7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042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sign post with many arrows&#10;&#10;Description automatically generated">
            <a:extLst>
              <a:ext uri="{FF2B5EF4-FFF2-40B4-BE49-F238E27FC236}">
                <a16:creationId xmlns:a16="http://schemas.microsoft.com/office/drawing/2014/main" id="{5BEBBD48-E460-3398-10A3-ACB8EA4B68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112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white speech bubbles with question marks&#10;&#10;Description automatically generated">
            <a:extLst>
              <a:ext uri="{FF2B5EF4-FFF2-40B4-BE49-F238E27FC236}">
                <a16:creationId xmlns:a16="http://schemas.microsoft.com/office/drawing/2014/main" id="{A72BC685-A749-EDE5-3402-F943D569A2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2CA0CFB-02EF-5E86-F2A3-96238DE65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537" y="3429000"/>
            <a:ext cx="3932463" cy="3873328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DE9309D-0625-A650-DDBF-9BE67C5474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9537" y="3429000"/>
            <a:ext cx="3873328" cy="3873328"/>
          </a:xfrm>
          <a:prstGeom prst="rect">
            <a:avLst/>
          </a:prstGeom>
        </p:spPr>
      </p:pic>
      <p:pic>
        <p:nvPicPr>
          <p:cNvPr id="6" name="Picture 5" descr="Icon&#10;&#10;Description automatically generated with low confidence">
            <a:extLst>
              <a:ext uri="{FF2B5EF4-FFF2-40B4-BE49-F238E27FC236}">
                <a16:creationId xmlns:a16="http://schemas.microsoft.com/office/drawing/2014/main" id="{439CC142-3B12-8DC1-2B4A-87AEF0AA30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3090" y="3429000"/>
            <a:ext cx="3873328" cy="3873328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55DE7C7-F3F0-AD06-CA75-74BCA405BA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3090" y="3429000"/>
            <a:ext cx="3873328" cy="387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5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hild reaching out to the side&#10;&#10;Description automatically generated">
            <a:extLst>
              <a:ext uri="{FF2B5EF4-FFF2-40B4-BE49-F238E27FC236}">
                <a16:creationId xmlns:a16="http://schemas.microsoft.com/office/drawing/2014/main" id="{392DF987-238E-99AB-AA62-836116A1AC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241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wearing headphones and holding their hands up&#10;&#10;Description automatically generated">
            <a:extLst>
              <a:ext uri="{FF2B5EF4-FFF2-40B4-BE49-F238E27FC236}">
                <a16:creationId xmlns:a16="http://schemas.microsoft.com/office/drawing/2014/main" id="{08F18D2B-8891-270D-40AF-43A7610448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91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hild raising his fist&#10;&#10;Description automatically generated">
            <a:extLst>
              <a:ext uri="{FF2B5EF4-FFF2-40B4-BE49-F238E27FC236}">
                <a16:creationId xmlns:a16="http://schemas.microsoft.com/office/drawing/2014/main" id="{E0B7C162-891E-3F5A-D0FA-C5731DAEE9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5795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urple hexagons with white text&#10;&#10;Description automatically generated">
            <a:extLst>
              <a:ext uri="{FF2B5EF4-FFF2-40B4-BE49-F238E27FC236}">
                <a16:creationId xmlns:a16="http://schemas.microsoft.com/office/drawing/2014/main" id="{054A682F-8CFF-1494-CA8E-9E1F26063B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774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oster&#10;&#10;Description automatically generated">
            <a:extLst>
              <a:ext uri="{FF2B5EF4-FFF2-40B4-BE49-F238E27FC236}">
                <a16:creationId xmlns:a16="http://schemas.microsoft.com/office/drawing/2014/main" id="{105F5AF6-5EFC-C06B-15B4-8D87D80E3A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6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hild holding her knees&#10;&#10;Description automatically generated">
            <a:extLst>
              <a:ext uri="{FF2B5EF4-FFF2-40B4-BE49-F238E27FC236}">
                <a16:creationId xmlns:a16="http://schemas.microsoft.com/office/drawing/2014/main" id="{F9436609-1CDA-3674-6720-81253A305B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77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young child with his mouth open&#10;&#10;Description automatically generated">
            <a:extLst>
              <a:ext uri="{FF2B5EF4-FFF2-40B4-BE49-F238E27FC236}">
                <a16:creationId xmlns:a16="http://schemas.microsoft.com/office/drawing/2014/main" id="{7CC786EE-A90A-97E5-4EAF-BC0BAC7D20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35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hild raising her hand&#10;&#10;Description automatically generated">
            <a:extLst>
              <a:ext uri="{FF2B5EF4-FFF2-40B4-BE49-F238E27FC236}">
                <a16:creationId xmlns:a16="http://schemas.microsoft.com/office/drawing/2014/main" id="{9ACCB3E9-867D-FE30-7006-82C6DFCE6A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25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2F slides" id="{A6C46176-8C7D-4542-A229-4F37CC27C25D}" vid="{D0B39ECA-F355-CD46-B7B0-EA4F95FAD47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320E8580CBFA4D865E2C2A54D625CB" ma:contentTypeVersion="15" ma:contentTypeDescription="Create a new document." ma:contentTypeScope="" ma:versionID="d8b591277480bde947c2f29acada7255">
  <xsd:schema xmlns:xsd="http://www.w3.org/2001/XMLSchema" xmlns:xs="http://www.w3.org/2001/XMLSchema" xmlns:p="http://schemas.microsoft.com/office/2006/metadata/properties" xmlns:ns2="b2552c56-f950-4421-8bd3-01cdb328b0ef" xmlns:ns3="caeccce5-f0d4-4842-9765-2a6e8c3b47f0" targetNamespace="http://schemas.microsoft.com/office/2006/metadata/properties" ma:root="true" ma:fieldsID="423d2da9e3e307e23b95188aa49f4925" ns2:_="" ns3:_="">
    <xsd:import namespace="b2552c56-f950-4421-8bd3-01cdb328b0ef"/>
    <xsd:import namespace="caeccce5-f0d4-4842-9765-2a6e8c3b47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552c56-f950-4421-8bd3-01cdb328b0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d1e769eb-3a16-4db7-8f91-4e7e089aca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eccce5-f0d4-4842-9765-2a6e8c3b47f0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5636936a-4f51-4427-80bd-b6faac35dd0d}" ma:internalName="TaxCatchAll" ma:showField="CatchAllData" ma:web="caeccce5-f0d4-4842-9765-2a6e8c3b47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34D3204-5CE3-4C1E-80CF-105AE1580096}"/>
</file>

<file path=customXml/itemProps2.xml><?xml version="1.0" encoding="utf-8"?>
<ds:datastoreItem xmlns:ds="http://schemas.openxmlformats.org/officeDocument/2006/customXml" ds:itemID="{9C03C59A-770B-4A89-B250-ACFBFC9D60DD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</TotalTime>
  <Words>0</Words>
  <Application>Microsoft Macintosh PowerPoint</Application>
  <PresentationFormat>Widescreen</PresentationFormat>
  <Paragraphs>0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Pooky Knightsmith</dc:creator>
  <cp:lastModifiedBy>Pooky Knightsmith</cp:lastModifiedBy>
  <cp:revision>2</cp:revision>
  <dcterms:created xsi:type="dcterms:W3CDTF">2024-03-04T18:16:40Z</dcterms:created>
  <dcterms:modified xsi:type="dcterms:W3CDTF">2024-03-07T05:28:59Z</dcterms:modified>
</cp:coreProperties>
</file>