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notesMasterIdLst>
    <p:notesMasterId r:id="rId25"/>
  </p:notesMasterIdLst>
  <p:sldIdLst>
    <p:sldId id="256" r:id="rId5"/>
    <p:sldId id="388" r:id="rId6"/>
    <p:sldId id="312" r:id="rId7"/>
    <p:sldId id="371" r:id="rId8"/>
    <p:sldId id="392" r:id="rId9"/>
    <p:sldId id="393" r:id="rId10"/>
    <p:sldId id="289" r:id="rId11"/>
    <p:sldId id="302" r:id="rId12"/>
    <p:sldId id="307" r:id="rId13"/>
    <p:sldId id="387" r:id="rId14"/>
    <p:sldId id="353" r:id="rId15"/>
    <p:sldId id="391" r:id="rId16"/>
    <p:sldId id="390" r:id="rId17"/>
    <p:sldId id="296" r:id="rId18"/>
    <p:sldId id="389" r:id="rId19"/>
    <p:sldId id="385" r:id="rId20"/>
    <p:sldId id="354" r:id="rId21"/>
    <p:sldId id="355" r:id="rId22"/>
    <p:sldId id="386" r:id="rId23"/>
    <p:sldId id="384"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F4421-AFF1-4BBF-B74B-9EDF247F71DC}" v="2320" dt="2024-04-29T09:47:50.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4660"/>
  </p:normalViewPr>
  <p:slideViewPr>
    <p:cSldViewPr snapToGrid="0">
      <p:cViewPr varScale="1">
        <p:scale>
          <a:sx n="105" d="100"/>
          <a:sy n="105" d="100"/>
        </p:scale>
        <p:origin x="92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Craig" userId="49ec92c7-760a-42e6-844a-072bfc9f6301" providerId="ADAL" clId="{5A11BD78-6DE1-4E58-B70D-AB1E9F1CFC1C}"/>
    <pc:docChg chg="undo custSel addSld delSld modSld">
      <pc:chgData name="Ben Craig" userId="49ec92c7-760a-42e6-844a-072bfc9f6301" providerId="ADAL" clId="{5A11BD78-6DE1-4E58-B70D-AB1E9F1CFC1C}" dt="2023-08-31T15:23:46.500" v="1309" actId="2711"/>
      <pc:docMkLst>
        <pc:docMk/>
      </pc:docMkLst>
      <pc:sldChg chg="del">
        <pc:chgData name="Ben Craig" userId="49ec92c7-760a-42e6-844a-072bfc9f6301" providerId="ADAL" clId="{5A11BD78-6DE1-4E58-B70D-AB1E9F1CFC1C}" dt="2023-08-31T15:00:01.337" v="41" actId="47"/>
        <pc:sldMkLst>
          <pc:docMk/>
          <pc:sldMk cId="3265596636" sldId="297"/>
        </pc:sldMkLst>
      </pc:sldChg>
      <pc:sldChg chg="addSp delSp modSp mod delAnim modAnim">
        <pc:chgData name="Ben Craig" userId="49ec92c7-760a-42e6-844a-072bfc9f6301" providerId="ADAL" clId="{5A11BD78-6DE1-4E58-B70D-AB1E9F1CFC1C}" dt="2023-08-31T14:55:39.541" v="24"/>
        <pc:sldMkLst>
          <pc:docMk/>
          <pc:sldMk cId="1693281798" sldId="310"/>
        </pc:sldMkLst>
        <pc:picChg chg="add mod">
          <ac:chgData name="Ben Craig" userId="49ec92c7-760a-42e6-844a-072bfc9f6301" providerId="ADAL" clId="{5A11BD78-6DE1-4E58-B70D-AB1E9F1CFC1C}" dt="2023-08-31T14:51:08.121" v="6" actId="1440"/>
          <ac:picMkLst>
            <pc:docMk/>
            <pc:sldMk cId="1693281798" sldId="310"/>
            <ac:picMk id="15" creationId="{5ECD3A99-1049-D79C-EE8D-7C6269CA7232}"/>
          </ac:picMkLst>
        </pc:picChg>
        <pc:picChg chg="add mod">
          <ac:chgData name="Ben Craig" userId="49ec92c7-760a-42e6-844a-072bfc9f6301" providerId="ADAL" clId="{5A11BD78-6DE1-4E58-B70D-AB1E9F1CFC1C}" dt="2023-08-31T14:52:30.670" v="11" actId="1440"/>
          <ac:picMkLst>
            <pc:docMk/>
            <pc:sldMk cId="1693281798" sldId="310"/>
            <ac:picMk id="17" creationId="{FAF1CA58-F2E3-6127-4A7E-1EF5B9113042}"/>
          </ac:picMkLst>
        </pc:picChg>
        <pc:picChg chg="add mod">
          <ac:chgData name="Ben Craig" userId="49ec92c7-760a-42e6-844a-072bfc9f6301" providerId="ADAL" clId="{5A11BD78-6DE1-4E58-B70D-AB1E9F1CFC1C}" dt="2023-08-31T14:53:05.047" v="17" actId="1440"/>
          <ac:picMkLst>
            <pc:docMk/>
            <pc:sldMk cId="1693281798" sldId="310"/>
            <ac:picMk id="19" creationId="{D90DECA3-3C8D-435C-0A2C-57BF2BAEF226}"/>
          </ac:picMkLst>
        </pc:picChg>
        <pc:picChg chg="add mod modCrop">
          <ac:chgData name="Ben Craig" userId="49ec92c7-760a-42e6-844a-072bfc9f6301" providerId="ADAL" clId="{5A11BD78-6DE1-4E58-B70D-AB1E9F1CFC1C}" dt="2023-08-31T14:55:35.283" v="23" actId="1076"/>
          <ac:picMkLst>
            <pc:docMk/>
            <pc:sldMk cId="1693281798" sldId="310"/>
            <ac:picMk id="23" creationId="{7E4809B3-CAD6-D6BE-3639-30600A72E3C0}"/>
          </ac:picMkLst>
        </pc:picChg>
        <pc:picChg chg="del">
          <ac:chgData name="Ben Craig" userId="49ec92c7-760a-42e6-844a-072bfc9f6301" providerId="ADAL" clId="{5A11BD78-6DE1-4E58-B70D-AB1E9F1CFC1C}" dt="2023-08-31T14:49:01.701" v="2" actId="478"/>
          <ac:picMkLst>
            <pc:docMk/>
            <pc:sldMk cId="1693281798" sldId="310"/>
            <ac:picMk id="25" creationId="{601FCB57-D377-4E80-8BAE-614EF4121B5C}"/>
          </ac:picMkLst>
        </pc:picChg>
        <pc:picChg chg="del">
          <ac:chgData name="Ben Craig" userId="49ec92c7-760a-42e6-844a-072bfc9f6301" providerId="ADAL" clId="{5A11BD78-6DE1-4E58-B70D-AB1E9F1CFC1C}" dt="2023-08-31T14:49:00.501" v="1" actId="478"/>
          <ac:picMkLst>
            <pc:docMk/>
            <pc:sldMk cId="1693281798" sldId="310"/>
            <ac:picMk id="26" creationId="{C9868038-54D2-43FC-9B8C-DB51927DCD96}"/>
          </ac:picMkLst>
        </pc:picChg>
        <pc:picChg chg="del mod">
          <ac:chgData name="Ben Craig" userId="49ec92c7-760a-42e6-844a-072bfc9f6301" providerId="ADAL" clId="{5A11BD78-6DE1-4E58-B70D-AB1E9F1CFC1C}" dt="2023-08-31T14:49:08.329" v="4" actId="478"/>
          <ac:picMkLst>
            <pc:docMk/>
            <pc:sldMk cId="1693281798" sldId="310"/>
            <ac:picMk id="27" creationId="{4BFEA24D-F92F-40B7-AD95-E70CB69AA82B}"/>
          </ac:picMkLst>
        </pc:picChg>
        <pc:picChg chg="del">
          <ac:chgData name="Ben Craig" userId="49ec92c7-760a-42e6-844a-072bfc9f6301" providerId="ADAL" clId="{5A11BD78-6DE1-4E58-B70D-AB1E9F1CFC1C}" dt="2023-08-31T14:48:57.650" v="0" actId="478"/>
          <ac:picMkLst>
            <pc:docMk/>
            <pc:sldMk cId="1693281798" sldId="310"/>
            <ac:picMk id="28" creationId="{DEBED83E-2787-4D3E-937F-B1E7763027C0}"/>
          </ac:picMkLst>
        </pc:picChg>
      </pc:sldChg>
      <pc:sldChg chg="addSp delSp modSp mod delAnim modAnim">
        <pc:chgData name="Ben Craig" userId="49ec92c7-760a-42e6-844a-072bfc9f6301" providerId="ADAL" clId="{5A11BD78-6DE1-4E58-B70D-AB1E9F1CFC1C}" dt="2023-08-31T14:58:57.889" v="39" actId="1076"/>
        <pc:sldMkLst>
          <pc:docMk/>
          <pc:sldMk cId="106987436" sldId="374"/>
        </pc:sldMkLst>
        <pc:picChg chg="del">
          <ac:chgData name="Ben Craig" userId="49ec92c7-760a-42e6-844a-072bfc9f6301" providerId="ADAL" clId="{5A11BD78-6DE1-4E58-B70D-AB1E9F1CFC1C}" dt="2023-08-31T14:58:45.227" v="34" actId="478"/>
          <ac:picMkLst>
            <pc:docMk/>
            <pc:sldMk cId="106987436" sldId="374"/>
            <ac:picMk id="4" creationId="{EFEB4EC1-169B-4EA2-B406-8BE1B6AD7348}"/>
          </ac:picMkLst>
        </pc:picChg>
        <pc:picChg chg="mod">
          <ac:chgData name="Ben Craig" userId="49ec92c7-760a-42e6-844a-072bfc9f6301" providerId="ADAL" clId="{5A11BD78-6DE1-4E58-B70D-AB1E9F1CFC1C}" dt="2023-08-31T14:58:54.824" v="38" actId="1076"/>
          <ac:picMkLst>
            <pc:docMk/>
            <pc:sldMk cId="106987436" sldId="374"/>
            <ac:picMk id="5" creationId="{12A9F61A-EF41-4342-ABD1-DDA710EA9E99}"/>
          </ac:picMkLst>
        </pc:picChg>
        <pc:picChg chg="del mod">
          <ac:chgData name="Ben Craig" userId="49ec92c7-760a-42e6-844a-072bfc9f6301" providerId="ADAL" clId="{5A11BD78-6DE1-4E58-B70D-AB1E9F1CFC1C}" dt="2023-08-31T14:58:50.584" v="37" actId="478"/>
          <ac:picMkLst>
            <pc:docMk/>
            <pc:sldMk cId="106987436" sldId="374"/>
            <ac:picMk id="9" creationId="{403C90C4-0B23-4D8A-8BDF-5B958FA7D117}"/>
          </ac:picMkLst>
        </pc:picChg>
        <pc:picChg chg="del">
          <ac:chgData name="Ben Craig" userId="49ec92c7-760a-42e6-844a-072bfc9f6301" providerId="ADAL" clId="{5A11BD78-6DE1-4E58-B70D-AB1E9F1CFC1C}" dt="2023-08-31T14:58:18.949" v="26" actId="478"/>
          <ac:picMkLst>
            <pc:docMk/>
            <pc:sldMk cId="106987436" sldId="374"/>
            <ac:picMk id="10" creationId="{5BC910C7-6DAA-9760-4A90-FB7B14717E47}"/>
          </ac:picMkLst>
        </pc:picChg>
        <pc:picChg chg="mod">
          <ac:chgData name="Ben Craig" userId="49ec92c7-760a-42e6-844a-072bfc9f6301" providerId="ADAL" clId="{5A11BD78-6DE1-4E58-B70D-AB1E9F1CFC1C}" dt="2023-08-31T14:58:41.921" v="32" actId="1076"/>
          <ac:picMkLst>
            <pc:docMk/>
            <pc:sldMk cId="106987436" sldId="374"/>
            <ac:picMk id="11" creationId="{5F7377ED-B39F-4FE9-82FD-C2DDFE67499F}"/>
          </ac:picMkLst>
        </pc:picChg>
        <pc:picChg chg="del">
          <ac:chgData name="Ben Craig" userId="49ec92c7-760a-42e6-844a-072bfc9f6301" providerId="ADAL" clId="{5A11BD78-6DE1-4E58-B70D-AB1E9F1CFC1C}" dt="2023-08-31T14:57:14.584" v="25" actId="478"/>
          <ac:picMkLst>
            <pc:docMk/>
            <pc:sldMk cId="106987436" sldId="374"/>
            <ac:picMk id="22" creationId="{3268588B-3514-4B70-A63A-B8C260653C85}"/>
          </ac:picMkLst>
        </pc:picChg>
        <pc:picChg chg="add mod">
          <ac:chgData name="Ben Craig" userId="49ec92c7-760a-42e6-844a-072bfc9f6301" providerId="ADAL" clId="{5A11BD78-6DE1-4E58-B70D-AB1E9F1CFC1C}" dt="2023-08-31T14:58:57.889" v="39" actId="1076"/>
          <ac:picMkLst>
            <pc:docMk/>
            <pc:sldMk cId="106987436" sldId="374"/>
            <ac:picMk id="23" creationId="{EB5AC8D5-5DB9-2287-C571-12CE53A5F5B5}"/>
          </ac:picMkLst>
        </pc:picChg>
      </pc:sldChg>
      <pc:sldChg chg="del">
        <pc:chgData name="Ben Craig" userId="49ec92c7-760a-42e6-844a-072bfc9f6301" providerId="ADAL" clId="{5A11BD78-6DE1-4E58-B70D-AB1E9F1CFC1C}" dt="2023-08-31T14:59:15.396" v="40" actId="47"/>
        <pc:sldMkLst>
          <pc:docMk/>
          <pc:sldMk cId="3932798587" sldId="377"/>
        </pc:sldMkLst>
      </pc:sldChg>
      <pc:sldChg chg="addSp delSp modSp mod">
        <pc:chgData name="Ben Craig" userId="49ec92c7-760a-42e6-844a-072bfc9f6301" providerId="ADAL" clId="{5A11BD78-6DE1-4E58-B70D-AB1E9F1CFC1C}" dt="2023-08-31T15:23:27.575" v="1307" actId="478"/>
        <pc:sldMkLst>
          <pc:docMk/>
          <pc:sldMk cId="2366960084" sldId="384"/>
        </pc:sldMkLst>
        <pc:picChg chg="add del mod">
          <ac:chgData name="Ben Craig" userId="49ec92c7-760a-42e6-844a-072bfc9f6301" providerId="ADAL" clId="{5A11BD78-6DE1-4E58-B70D-AB1E9F1CFC1C}" dt="2023-08-31T15:23:27.575" v="1307" actId="478"/>
          <ac:picMkLst>
            <pc:docMk/>
            <pc:sldMk cId="2366960084" sldId="384"/>
            <ac:picMk id="4" creationId="{2CF242B3-7CEA-CDF9-98A7-E5A71219B487}"/>
          </ac:picMkLst>
        </pc:picChg>
      </pc:sldChg>
      <pc:sldChg chg="addSp modSp add mod">
        <pc:chgData name="Ben Craig" userId="49ec92c7-760a-42e6-844a-072bfc9f6301" providerId="ADAL" clId="{5A11BD78-6DE1-4E58-B70D-AB1E9F1CFC1C}" dt="2023-08-31T15:23:46.500" v="1309" actId="2711"/>
        <pc:sldMkLst>
          <pc:docMk/>
          <pc:sldMk cId="2145418699" sldId="385"/>
        </pc:sldMkLst>
        <pc:spChg chg="mod">
          <ac:chgData name="Ben Craig" userId="49ec92c7-760a-42e6-844a-072bfc9f6301" providerId="ADAL" clId="{5A11BD78-6DE1-4E58-B70D-AB1E9F1CFC1C}" dt="2023-08-31T15:23:46.500" v="1309" actId="2711"/>
          <ac:spMkLst>
            <pc:docMk/>
            <pc:sldMk cId="2145418699" sldId="385"/>
            <ac:spMk id="3" creationId="{00000000-0000-0000-0000-000000000000}"/>
          </ac:spMkLst>
        </pc:spChg>
        <pc:spChg chg="add mod">
          <ac:chgData name="Ben Craig" userId="49ec92c7-760a-42e6-844a-072bfc9f6301" providerId="ADAL" clId="{5A11BD78-6DE1-4E58-B70D-AB1E9F1CFC1C}" dt="2023-08-31T15:05:43.201" v="142" actId="1076"/>
          <ac:spMkLst>
            <pc:docMk/>
            <pc:sldMk cId="2145418699" sldId="385"/>
            <ac:spMk id="5" creationId="{57E94B65-BB80-59E7-E1AB-F3116F9DAAE1}"/>
          </ac:spMkLst>
        </pc:spChg>
      </pc:sldChg>
      <pc:sldChg chg="addSp delSp modSp add mod modAnim">
        <pc:chgData name="Ben Craig" userId="49ec92c7-760a-42e6-844a-072bfc9f6301" providerId="ADAL" clId="{5A11BD78-6DE1-4E58-B70D-AB1E9F1CFC1C}" dt="2023-08-31T15:19:26.914" v="1303"/>
        <pc:sldMkLst>
          <pc:docMk/>
          <pc:sldMk cId="258593007" sldId="386"/>
        </pc:sldMkLst>
        <pc:spChg chg="add mod">
          <ac:chgData name="Ben Craig" userId="49ec92c7-760a-42e6-844a-072bfc9f6301" providerId="ADAL" clId="{5A11BD78-6DE1-4E58-B70D-AB1E9F1CFC1C}" dt="2023-08-31T15:14:33.811" v="826" actId="20577"/>
          <ac:spMkLst>
            <pc:docMk/>
            <pc:sldMk cId="258593007" sldId="386"/>
            <ac:spMk id="4" creationId="{A19BE3AD-69A0-C55B-7FDE-46A5B3026641}"/>
          </ac:spMkLst>
        </pc:spChg>
        <pc:spChg chg="mod">
          <ac:chgData name="Ben Craig" userId="49ec92c7-760a-42e6-844a-072bfc9f6301" providerId="ADAL" clId="{5A11BD78-6DE1-4E58-B70D-AB1E9F1CFC1C}" dt="2023-08-31T15:07:48.783" v="183" actId="404"/>
          <ac:spMkLst>
            <pc:docMk/>
            <pc:sldMk cId="258593007" sldId="386"/>
            <ac:spMk id="6" creationId="{161CBC0C-849B-48F8-90E6-345223DE860D}"/>
          </ac:spMkLst>
        </pc:spChg>
        <pc:picChg chg="del">
          <ac:chgData name="Ben Craig" userId="49ec92c7-760a-42e6-844a-072bfc9f6301" providerId="ADAL" clId="{5A11BD78-6DE1-4E58-B70D-AB1E9F1CFC1C}" dt="2023-08-31T15:06:30.556" v="144" actId="478"/>
          <ac:picMkLst>
            <pc:docMk/>
            <pc:sldMk cId="258593007" sldId="386"/>
            <ac:picMk id="3" creationId="{DDF85DA1-5905-44F8-AD2D-E4A7EED31B31}"/>
          </ac:picMkLst>
        </pc:picChg>
        <pc:picChg chg="del">
          <ac:chgData name="Ben Craig" userId="49ec92c7-760a-42e6-844a-072bfc9f6301" providerId="ADAL" clId="{5A11BD78-6DE1-4E58-B70D-AB1E9F1CFC1C}" dt="2023-08-31T15:06:35.060" v="145" actId="478"/>
          <ac:picMkLst>
            <pc:docMk/>
            <pc:sldMk cId="258593007" sldId="386"/>
            <ac:picMk id="5" creationId="{4DD63434-2FCB-4596-A9D8-EEF7D4955DFA}"/>
          </ac:picMkLst>
        </pc:picChg>
        <pc:picChg chg="add mod">
          <ac:chgData name="Ben Craig" userId="49ec92c7-760a-42e6-844a-072bfc9f6301" providerId="ADAL" clId="{5A11BD78-6DE1-4E58-B70D-AB1E9F1CFC1C}" dt="2023-08-31T15:08:13.366" v="187" actId="1076"/>
          <ac:picMkLst>
            <pc:docMk/>
            <pc:sldMk cId="258593007" sldId="386"/>
            <ac:picMk id="8" creationId="{D2056B6C-1DB6-B54D-BB3C-2B944D109ABF}"/>
          </ac:picMkLst>
        </pc:picChg>
        <pc:picChg chg="add mod">
          <ac:chgData name="Ben Craig" userId="49ec92c7-760a-42e6-844a-072bfc9f6301" providerId="ADAL" clId="{5A11BD78-6DE1-4E58-B70D-AB1E9F1CFC1C}" dt="2023-08-31T15:19:26.914" v="1303"/>
          <ac:picMkLst>
            <pc:docMk/>
            <pc:sldMk cId="258593007" sldId="386"/>
            <ac:picMk id="9" creationId="{70E8E0FC-4E1B-CF25-08AB-53572615B8B3}"/>
          </ac:picMkLst>
        </pc:picChg>
        <pc:picChg chg="add del mod">
          <ac:chgData name="Ben Craig" userId="49ec92c7-760a-42e6-844a-072bfc9f6301" providerId="ADAL" clId="{5A11BD78-6DE1-4E58-B70D-AB1E9F1CFC1C}" dt="2023-08-31T15:06:57.441" v="149"/>
          <ac:picMkLst>
            <pc:docMk/>
            <pc:sldMk cId="258593007" sldId="386"/>
            <ac:picMk id="1026" creationId="{88AD60FA-C7F2-10E8-C964-98CAAE53AF0B}"/>
          </ac:picMkLst>
        </pc:picChg>
        <pc:picChg chg="add mod">
          <ac:chgData name="Ben Craig" userId="49ec92c7-760a-42e6-844a-072bfc9f6301" providerId="ADAL" clId="{5A11BD78-6DE1-4E58-B70D-AB1E9F1CFC1C}" dt="2023-08-31T15:07:26.660" v="153" actId="14100"/>
          <ac:picMkLst>
            <pc:docMk/>
            <pc:sldMk cId="258593007" sldId="386"/>
            <ac:picMk id="1028" creationId="{04EFC2C9-6E33-99CA-6E9A-FCF2DBFF0C94}"/>
          </ac:picMkLst>
        </pc:picChg>
      </pc:sldChg>
      <pc:sldChg chg="addSp delSp modSp add mod modAnim">
        <pc:chgData name="Ben Craig" userId="49ec92c7-760a-42e6-844a-072bfc9f6301" providerId="ADAL" clId="{5A11BD78-6DE1-4E58-B70D-AB1E9F1CFC1C}" dt="2023-08-31T15:19:29.052" v="1304"/>
        <pc:sldMkLst>
          <pc:docMk/>
          <pc:sldMk cId="4215359213" sldId="387"/>
        </pc:sldMkLst>
        <pc:spChg chg="mod">
          <ac:chgData name="Ben Craig" userId="49ec92c7-760a-42e6-844a-072bfc9f6301" providerId="ADAL" clId="{5A11BD78-6DE1-4E58-B70D-AB1E9F1CFC1C}" dt="2023-08-31T15:18:42.508" v="1298" actId="20577"/>
          <ac:spMkLst>
            <pc:docMk/>
            <pc:sldMk cId="4215359213" sldId="387"/>
            <ac:spMk id="4" creationId="{A19BE3AD-69A0-C55B-7FDE-46A5B3026641}"/>
          </ac:spMkLst>
        </pc:spChg>
        <pc:spChg chg="mod">
          <ac:chgData name="Ben Craig" userId="49ec92c7-760a-42e6-844a-072bfc9f6301" providerId="ADAL" clId="{5A11BD78-6DE1-4E58-B70D-AB1E9F1CFC1C}" dt="2023-08-31T15:16:18.378" v="863" actId="1076"/>
          <ac:spMkLst>
            <pc:docMk/>
            <pc:sldMk cId="4215359213" sldId="387"/>
            <ac:spMk id="6" creationId="{161CBC0C-849B-48F8-90E6-345223DE860D}"/>
          </ac:spMkLst>
        </pc:spChg>
        <pc:picChg chg="add mod">
          <ac:chgData name="Ben Craig" userId="49ec92c7-760a-42e6-844a-072bfc9f6301" providerId="ADAL" clId="{5A11BD78-6DE1-4E58-B70D-AB1E9F1CFC1C}" dt="2023-08-31T15:16:54.692" v="871" actId="1076"/>
          <ac:picMkLst>
            <pc:docMk/>
            <pc:sldMk cId="4215359213" sldId="387"/>
            <ac:picMk id="3" creationId="{88436CCB-9E5F-283E-23B8-9DC7EFDF0EE4}"/>
          </ac:picMkLst>
        </pc:picChg>
        <pc:picChg chg="add mod">
          <ac:chgData name="Ben Craig" userId="49ec92c7-760a-42e6-844a-072bfc9f6301" providerId="ADAL" clId="{5A11BD78-6DE1-4E58-B70D-AB1E9F1CFC1C}" dt="2023-08-31T15:19:29.052" v="1304"/>
          <ac:picMkLst>
            <pc:docMk/>
            <pc:sldMk cId="4215359213" sldId="387"/>
            <ac:picMk id="5" creationId="{5A916086-DA9D-523B-2F5F-E7A9A9A42C78}"/>
          </ac:picMkLst>
        </pc:picChg>
        <pc:picChg chg="del">
          <ac:chgData name="Ben Craig" userId="49ec92c7-760a-42e6-844a-072bfc9f6301" providerId="ADAL" clId="{5A11BD78-6DE1-4E58-B70D-AB1E9F1CFC1C}" dt="2023-08-31T15:16:50.988" v="870" actId="478"/>
          <ac:picMkLst>
            <pc:docMk/>
            <pc:sldMk cId="4215359213" sldId="387"/>
            <ac:picMk id="8" creationId="{D2056B6C-1DB6-B54D-BB3C-2B944D109ABF}"/>
          </ac:picMkLst>
        </pc:picChg>
        <pc:picChg chg="del">
          <ac:chgData name="Ben Craig" userId="49ec92c7-760a-42e6-844a-072bfc9f6301" providerId="ADAL" clId="{5A11BD78-6DE1-4E58-B70D-AB1E9F1CFC1C}" dt="2023-08-31T15:16:21.578" v="864" actId="478"/>
          <ac:picMkLst>
            <pc:docMk/>
            <pc:sldMk cId="4215359213" sldId="387"/>
            <ac:picMk id="1028" creationId="{04EFC2C9-6E33-99CA-6E9A-FCF2DBFF0C94}"/>
          </ac:picMkLst>
        </pc:picChg>
        <pc:picChg chg="add mod">
          <ac:chgData name="Ben Craig" userId="49ec92c7-760a-42e6-844a-072bfc9f6301" providerId="ADAL" clId="{5A11BD78-6DE1-4E58-B70D-AB1E9F1CFC1C}" dt="2023-08-31T15:16:33.690" v="868" actId="14100"/>
          <ac:picMkLst>
            <pc:docMk/>
            <pc:sldMk cId="4215359213" sldId="387"/>
            <ac:picMk id="2050" creationId="{995D31D2-2A21-007E-5B38-D9B62F77DA99}"/>
          </ac:picMkLst>
        </pc:picChg>
      </pc:sldChg>
    </pc:docChg>
  </pc:docChgLst>
  <pc:docChgLst>
    <pc:chgData name="Ben Craig" userId="49ec92c7-760a-42e6-844a-072bfc9f6301" providerId="ADAL" clId="{EAE4B3CE-E988-4446-A4FA-08B8CEBC34B1}"/>
    <pc:docChg chg="custSel modSld">
      <pc:chgData name="Ben Craig" userId="49ec92c7-760a-42e6-844a-072bfc9f6301" providerId="ADAL" clId="{EAE4B3CE-E988-4446-A4FA-08B8CEBC34B1}" dt="2023-08-07T08:33:56.636" v="8"/>
      <pc:docMkLst>
        <pc:docMk/>
      </pc:docMkLst>
      <pc:sldChg chg="addSp delSp modSp mod delAnim modAnim">
        <pc:chgData name="Ben Craig" userId="49ec92c7-760a-42e6-844a-072bfc9f6301" providerId="ADAL" clId="{EAE4B3CE-E988-4446-A4FA-08B8CEBC34B1}" dt="2023-08-07T08:33:56.636" v="8"/>
        <pc:sldMkLst>
          <pc:docMk/>
          <pc:sldMk cId="1995213442" sldId="381"/>
        </pc:sldMkLst>
        <pc:spChg chg="mod">
          <ac:chgData name="Ben Craig" userId="49ec92c7-760a-42e6-844a-072bfc9f6301" providerId="ADAL" clId="{EAE4B3CE-E988-4446-A4FA-08B8CEBC34B1}" dt="2023-08-07T08:33:37.289" v="0"/>
          <ac:spMkLst>
            <pc:docMk/>
            <pc:sldMk cId="1995213442" sldId="381"/>
            <ac:spMk id="5" creationId="{D23AC777-E462-6624-E928-73A5BB12D64E}"/>
          </ac:spMkLst>
        </pc:spChg>
        <pc:picChg chg="del">
          <ac:chgData name="Ben Craig" userId="49ec92c7-760a-42e6-844a-072bfc9f6301" providerId="ADAL" clId="{EAE4B3CE-E988-4446-A4FA-08B8CEBC34B1}" dt="2023-08-07T08:33:40.590" v="1" actId="478"/>
          <ac:picMkLst>
            <pc:docMk/>
            <pc:sldMk cId="1995213442" sldId="381"/>
            <ac:picMk id="4" creationId="{570C787B-11B8-DE1D-E529-FB1DEF0803CC}"/>
          </ac:picMkLst>
        </pc:picChg>
        <pc:picChg chg="add mod ord">
          <ac:chgData name="Ben Craig" userId="49ec92c7-760a-42e6-844a-072bfc9f6301" providerId="ADAL" clId="{EAE4B3CE-E988-4446-A4FA-08B8CEBC34B1}" dt="2023-08-07T08:33:50.180" v="5" actId="171"/>
          <ac:picMkLst>
            <pc:docMk/>
            <pc:sldMk cId="1995213442" sldId="381"/>
            <ac:picMk id="6" creationId="{F49291EF-2E6B-B316-8E42-F33CD71FB3C1}"/>
          </ac:picMkLst>
        </pc:picChg>
      </pc:sldChg>
    </pc:docChg>
  </pc:docChgLst>
  <pc:docChgLst>
    <pc:chgData name="Ben Craig" userId="49ec92c7-760a-42e6-844a-072bfc9f6301" providerId="ADAL" clId="{B1E42700-3767-45B8-AB0F-18E8DBD07CEF}"/>
    <pc:docChg chg="modSld">
      <pc:chgData name="Ben Craig" userId="49ec92c7-760a-42e6-844a-072bfc9f6301" providerId="ADAL" clId="{B1E42700-3767-45B8-AB0F-18E8DBD07CEF}" dt="2024-04-18T13:34:04.158" v="0"/>
      <pc:docMkLst>
        <pc:docMk/>
      </pc:docMkLst>
      <pc:sldChg chg="modSp">
        <pc:chgData name="Ben Craig" userId="49ec92c7-760a-42e6-844a-072bfc9f6301" providerId="ADAL" clId="{B1E42700-3767-45B8-AB0F-18E8DBD07CEF}" dt="2024-04-18T13:34:04.158" v="0"/>
        <pc:sldMkLst>
          <pc:docMk/>
          <pc:sldMk cId="1995213442" sldId="381"/>
        </pc:sldMkLst>
        <pc:spChg chg="mod">
          <ac:chgData name="Ben Craig" userId="49ec92c7-760a-42e6-844a-072bfc9f6301" providerId="ADAL" clId="{B1E42700-3767-45B8-AB0F-18E8DBD07CEF}" dt="2024-04-18T13:34:04.158" v="0"/>
          <ac:spMkLst>
            <pc:docMk/>
            <pc:sldMk cId="1995213442" sldId="381"/>
            <ac:spMk id="5" creationId="{D23AC777-E462-6624-E928-73A5BB12D64E}"/>
          </ac:spMkLst>
        </pc:spChg>
      </pc:sldChg>
    </pc:docChg>
  </pc:docChgLst>
  <pc:docChgLst>
    <pc:chgData name="Ben Craig" userId="49ec92c7-760a-42e6-844a-072bfc9f6301" providerId="ADAL" clId="{496880AE-2034-4CB9-97DB-958F2C26C50F}"/>
    <pc:docChg chg="undo custSel modSld">
      <pc:chgData name="Ben Craig" userId="49ec92c7-760a-42e6-844a-072bfc9f6301" providerId="ADAL" clId="{496880AE-2034-4CB9-97DB-958F2C26C50F}" dt="2024-03-15T10:15:17.887" v="40" actId="478"/>
      <pc:docMkLst>
        <pc:docMk/>
      </pc:docMkLst>
      <pc:sldChg chg="modSp mod">
        <pc:chgData name="Ben Craig" userId="49ec92c7-760a-42e6-844a-072bfc9f6301" providerId="ADAL" clId="{496880AE-2034-4CB9-97DB-958F2C26C50F}" dt="2024-03-06T10:26:08.203" v="34" actId="255"/>
        <pc:sldMkLst>
          <pc:docMk/>
          <pc:sldMk cId="3913880214" sldId="256"/>
        </pc:sldMkLst>
        <pc:spChg chg="mod">
          <ac:chgData name="Ben Craig" userId="49ec92c7-760a-42e6-844a-072bfc9f6301" providerId="ADAL" clId="{496880AE-2034-4CB9-97DB-958F2C26C50F}" dt="2024-03-06T10:26:08.203" v="34" actId="255"/>
          <ac:spMkLst>
            <pc:docMk/>
            <pc:sldMk cId="3913880214" sldId="256"/>
            <ac:spMk id="2" creationId="{6661D862-B09D-4A52-A87B-AEC1E9A74EEE}"/>
          </ac:spMkLst>
        </pc:spChg>
        <pc:spChg chg="mod">
          <ac:chgData name="Ben Craig" userId="49ec92c7-760a-42e6-844a-072bfc9f6301" providerId="ADAL" clId="{496880AE-2034-4CB9-97DB-958F2C26C50F}" dt="2024-03-06T10:26:01.532" v="32" actId="255"/>
          <ac:spMkLst>
            <pc:docMk/>
            <pc:sldMk cId="3913880214" sldId="256"/>
            <ac:spMk id="3" creationId="{019E6120-1DB0-4FFD-981B-85C07EB9C5B9}"/>
          </ac:spMkLst>
        </pc:spChg>
      </pc:sldChg>
      <pc:sldChg chg="addSp delSp mod addAnim delAnim">
        <pc:chgData name="Ben Craig" userId="49ec92c7-760a-42e6-844a-072bfc9f6301" providerId="ADAL" clId="{496880AE-2034-4CB9-97DB-958F2C26C50F}" dt="2024-03-15T10:15:17.887" v="40" actId="478"/>
        <pc:sldMkLst>
          <pc:docMk/>
          <pc:sldMk cId="1693281798" sldId="310"/>
        </pc:sldMkLst>
        <pc:grpChg chg="add del">
          <ac:chgData name="Ben Craig" userId="49ec92c7-760a-42e6-844a-072bfc9f6301" providerId="ADAL" clId="{496880AE-2034-4CB9-97DB-958F2C26C50F}" dt="2024-03-15T10:15:17.887" v="40" actId="478"/>
          <ac:grpSpMkLst>
            <pc:docMk/>
            <pc:sldMk cId="1693281798" sldId="310"/>
            <ac:grpSpMk id="13" creationId="{63E67A2E-F5D5-4443-B249-E19D5FE92EAB}"/>
          </ac:grpSpMkLst>
        </pc:grpChg>
        <pc:picChg chg="add del">
          <ac:chgData name="Ben Craig" userId="49ec92c7-760a-42e6-844a-072bfc9f6301" providerId="ADAL" clId="{496880AE-2034-4CB9-97DB-958F2C26C50F}" dt="2024-03-15T10:15:16.136" v="39" actId="478"/>
          <ac:picMkLst>
            <pc:docMk/>
            <pc:sldMk cId="1693281798" sldId="310"/>
            <ac:picMk id="17" creationId="{FAF1CA58-F2E3-6127-4A7E-1EF5B9113042}"/>
          </ac:picMkLst>
        </pc:picChg>
        <pc:picChg chg="add del">
          <ac:chgData name="Ben Craig" userId="49ec92c7-760a-42e6-844a-072bfc9f6301" providerId="ADAL" clId="{496880AE-2034-4CB9-97DB-958F2C26C50F}" dt="2024-03-15T10:15:15.700" v="38" actId="478"/>
          <ac:picMkLst>
            <pc:docMk/>
            <pc:sldMk cId="1693281798" sldId="310"/>
            <ac:picMk id="23" creationId="{7E4809B3-CAD6-D6BE-3639-30600A72E3C0}"/>
          </ac:picMkLst>
        </pc:picChg>
      </pc:sldChg>
    </pc:docChg>
  </pc:docChgLst>
  <pc:docChgLst>
    <pc:chgData name="Ben Craig" userId="49ec92c7-760a-42e6-844a-072bfc9f6301" providerId="ADAL" clId="{B6F19121-D38F-4525-AD57-4EBDF76D08C7}"/>
    <pc:docChg chg="delSld">
      <pc:chgData name="Ben Craig" userId="49ec92c7-760a-42e6-844a-072bfc9f6301" providerId="ADAL" clId="{B6F19121-D38F-4525-AD57-4EBDF76D08C7}" dt="2023-09-07T09:51:49.981" v="1" actId="47"/>
      <pc:docMkLst>
        <pc:docMk/>
      </pc:docMkLst>
      <pc:sldChg chg="del">
        <pc:chgData name="Ben Craig" userId="49ec92c7-760a-42e6-844a-072bfc9f6301" providerId="ADAL" clId="{B6F19121-D38F-4525-AD57-4EBDF76D08C7}" dt="2023-09-07T09:51:49.981" v="1" actId="47"/>
        <pc:sldMkLst>
          <pc:docMk/>
          <pc:sldMk cId="3426124908" sldId="299"/>
        </pc:sldMkLst>
      </pc:sldChg>
      <pc:sldChg chg="del">
        <pc:chgData name="Ben Craig" userId="49ec92c7-760a-42e6-844a-072bfc9f6301" providerId="ADAL" clId="{B6F19121-D38F-4525-AD57-4EBDF76D08C7}" dt="2023-09-07T09:51:40.265" v="0" actId="47"/>
        <pc:sldMkLst>
          <pc:docMk/>
          <pc:sldMk cId="1645301969" sldId="340"/>
        </pc:sldMkLst>
      </pc:sldChg>
    </pc:docChg>
  </pc:docChgLst>
  <pc:docChgLst>
    <pc:chgData name="Ben Craig" userId="49ec92c7-760a-42e6-844a-072bfc9f6301" providerId="ADAL" clId="{A81DB03A-998F-4F0A-8CA1-2BEC311CFFD3}"/>
    <pc:docChg chg="undo redo custSel modSld">
      <pc:chgData name="Ben Craig" userId="49ec92c7-760a-42e6-844a-072bfc9f6301" providerId="ADAL" clId="{A81DB03A-998F-4F0A-8CA1-2BEC311CFFD3}" dt="2023-11-28T12:02:17.569" v="136" actId="1440"/>
      <pc:docMkLst>
        <pc:docMk/>
      </pc:docMkLst>
      <pc:sldChg chg="addSp delSp modSp mod delAnim">
        <pc:chgData name="Ben Craig" userId="49ec92c7-760a-42e6-844a-072bfc9f6301" providerId="ADAL" clId="{A81DB03A-998F-4F0A-8CA1-2BEC311CFFD3}" dt="2023-11-28T11:56:40.835" v="96" actId="1076"/>
        <pc:sldMkLst>
          <pc:docMk/>
          <pc:sldMk cId="196628637" sldId="289"/>
        </pc:sldMkLst>
        <pc:picChg chg="del">
          <ac:chgData name="Ben Craig" userId="49ec92c7-760a-42e6-844a-072bfc9f6301" providerId="ADAL" clId="{A81DB03A-998F-4F0A-8CA1-2BEC311CFFD3}" dt="2023-11-28T11:51:03.531" v="0" actId="478"/>
          <ac:picMkLst>
            <pc:docMk/>
            <pc:sldMk cId="196628637" sldId="289"/>
            <ac:picMk id="3" creationId="{C1EC2ECD-97A3-466A-AD3F-79E66DB1B1D5}"/>
          </ac:picMkLst>
        </pc:picChg>
        <pc:picChg chg="add del mod">
          <ac:chgData name="Ben Craig" userId="49ec92c7-760a-42e6-844a-072bfc9f6301" providerId="ADAL" clId="{A81DB03A-998F-4F0A-8CA1-2BEC311CFFD3}" dt="2023-11-28T11:54:25.631" v="86" actId="478"/>
          <ac:picMkLst>
            <pc:docMk/>
            <pc:sldMk cId="196628637" sldId="289"/>
            <ac:picMk id="6" creationId="{A736B968-1267-3C72-DF4A-9B0094066631}"/>
          </ac:picMkLst>
        </pc:picChg>
        <pc:picChg chg="add mod">
          <ac:chgData name="Ben Craig" userId="49ec92c7-760a-42e6-844a-072bfc9f6301" providerId="ADAL" clId="{A81DB03A-998F-4F0A-8CA1-2BEC311CFFD3}" dt="2023-11-28T11:56:40.835" v="96" actId="1076"/>
          <ac:picMkLst>
            <pc:docMk/>
            <pc:sldMk cId="196628637" sldId="289"/>
            <ac:picMk id="8" creationId="{4054F28C-08A2-D818-CC52-8620060AC1A9}"/>
          </ac:picMkLst>
        </pc:picChg>
      </pc:sldChg>
      <pc:sldChg chg="addSp delSp modSp mod">
        <pc:chgData name="Ben Craig" userId="49ec92c7-760a-42e6-844a-072bfc9f6301" providerId="ADAL" clId="{A81DB03A-998F-4F0A-8CA1-2BEC311CFFD3}" dt="2023-11-28T12:01:04.569" v="124" actId="21"/>
        <pc:sldMkLst>
          <pc:docMk/>
          <pc:sldMk cId="2969960742" sldId="371"/>
        </pc:sldMkLst>
        <pc:picChg chg="add del mod">
          <ac:chgData name="Ben Craig" userId="49ec92c7-760a-42e6-844a-072bfc9f6301" providerId="ADAL" clId="{A81DB03A-998F-4F0A-8CA1-2BEC311CFFD3}" dt="2023-11-28T12:01:04.569" v="124" actId="21"/>
          <ac:picMkLst>
            <pc:docMk/>
            <pc:sldMk cId="2969960742" sldId="371"/>
            <ac:picMk id="6" creationId="{8E2E28FC-030A-2A9C-8A94-726D1F93D605}"/>
          </ac:picMkLst>
        </pc:picChg>
      </pc:sldChg>
      <pc:sldChg chg="addSp modSp mod">
        <pc:chgData name="Ben Craig" userId="49ec92c7-760a-42e6-844a-072bfc9f6301" providerId="ADAL" clId="{A81DB03A-998F-4F0A-8CA1-2BEC311CFFD3}" dt="2023-11-28T11:58:41.338" v="117" actId="14100"/>
        <pc:sldMkLst>
          <pc:docMk/>
          <pc:sldMk cId="3518383213" sldId="378"/>
        </pc:sldMkLst>
        <pc:picChg chg="mod">
          <ac:chgData name="Ben Craig" userId="49ec92c7-760a-42e6-844a-072bfc9f6301" providerId="ADAL" clId="{A81DB03A-998F-4F0A-8CA1-2BEC311CFFD3}" dt="2023-11-28T11:58:02.361" v="116" actId="1076"/>
          <ac:picMkLst>
            <pc:docMk/>
            <pc:sldMk cId="3518383213" sldId="378"/>
            <ac:picMk id="4" creationId="{781788DD-FBE3-2789-BDEE-3DC36FFF7C16}"/>
          </ac:picMkLst>
        </pc:picChg>
        <pc:picChg chg="mod">
          <ac:chgData name="Ben Craig" userId="49ec92c7-760a-42e6-844a-072bfc9f6301" providerId="ADAL" clId="{A81DB03A-998F-4F0A-8CA1-2BEC311CFFD3}" dt="2023-11-28T11:57:36.520" v="109" actId="14100"/>
          <ac:picMkLst>
            <pc:docMk/>
            <pc:sldMk cId="3518383213" sldId="378"/>
            <ac:picMk id="7" creationId="{E8B95405-5FF0-4D39-A5B4-EF8F6825DA25}"/>
          </ac:picMkLst>
        </pc:picChg>
        <pc:picChg chg="add mod ord">
          <ac:chgData name="Ben Craig" userId="49ec92c7-760a-42e6-844a-072bfc9f6301" providerId="ADAL" clId="{A81DB03A-998F-4F0A-8CA1-2BEC311CFFD3}" dt="2023-11-28T11:58:41.338" v="117" actId="14100"/>
          <ac:picMkLst>
            <pc:docMk/>
            <pc:sldMk cId="3518383213" sldId="378"/>
            <ac:picMk id="8" creationId="{55761511-9AE0-B45E-7675-A4A18CFEE474}"/>
          </ac:picMkLst>
        </pc:picChg>
      </pc:sldChg>
      <pc:sldChg chg="addSp modSp mod">
        <pc:chgData name="Ben Craig" userId="49ec92c7-760a-42e6-844a-072bfc9f6301" providerId="ADAL" clId="{A81DB03A-998F-4F0A-8CA1-2BEC311CFFD3}" dt="2023-11-28T12:02:17.569" v="136" actId="1440"/>
        <pc:sldMkLst>
          <pc:docMk/>
          <pc:sldMk cId="4140179432" sldId="379"/>
        </pc:sldMkLst>
        <pc:spChg chg="mod">
          <ac:chgData name="Ben Craig" userId="49ec92c7-760a-42e6-844a-072bfc9f6301" providerId="ADAL" clId="{A81DB03A-998F-4F0A-8CA1-2BEC311CFFD3}" dt="2023-11-28T12:02:11.448" v="135" actId="1076"/>
          <ac:spMkLst>
            <pc:docMk/>
            <pc:sldMk cId="4140179432" sldId="379"/>
            <ac:spMk id="23" creationId="{6A6B9F50-228B-4333-8C33-573D98385E27}"/>
          </ac:spMkLst>
        </pc:spChg>
        <pc:picChg chg="add mod">
          <ac:chgData name="Ben Craig" userId="49ec92c7-760a-42e6-844a-072bfc9f6301" providerId="ADAL" clId="{A81DB03A-998F-4F0A-8CA1-2BEC311CFFD3}" dt="2023-11-28T12:02:17.569" v="136" actId="1440"/>
          <ac:picMkLst>
            <pc:docMk/>
            <pc:sldMk cId="4140179432" sldId="379"/>
            <ac:picMk id="2" creationId="{DCA0717F-71AB-689F-791B-CC7344F05B0B}"/>
          </ac:picMkLst>
        </pc:picChg>
      </pc:sldChg>
    </pc:docChg>
  </pc:docChgLst>
  <pc:docChgLst>
    <pc:chgData name="Ben Craig" userId="49ec92c7-760a-42e6-844a-072bfc9f6301" providerId="ADAL" clId="{967F4421-AFF1-4BBF-B74B-9EDF247F71DC}"/>
    <pc:docChg chg="undo custSel addSld delSld modSld sldOrd">
      <pc:chgData name="Ben Craig" userId="49ec92c7-760a-42e6-844a-072bfc9f6301" providerId="ADAL" clId="{967F4421-AFF1-4BBF-B74B-9EDF247F71DC}" dt="2024-04-29T09:47:50.201" v="3088"/>
      <pc:docMkLst>
        <pc:docMk/>
      </pc:docMkLst>
      <pc:sldChg chg="modSp mod">
        <pc:chgData name="Ben Craig" userId="49ec92c7-760a-42e6-844a-072bfc9f6301" providerId="ADAL" clId="{967F4421-AFF1-4BBF-B74B-9EDF247F71DC}" dt="2024-04-28T21:49:25.917" v="863" actId="14100"/>
        <pc:sldMkLst>
          <pc:docMk/>
          <pc:sldMk cId="3913880214" sldId="256"/>
        </pc:sldMkLst>
        <pc:spChg chg="mod">
          <ac:chgData name="Ben Craig" userId="49ec92c7-760a-42e6-844a-072bfc9f6301" providerId="ADAL" clId="{967F4421-AFF1-4BBF-B74B-9EDF247F71DC}" dt="2024-04-28T21:49:25.917" v="863" actId="14100"/>
          <ac:spMkLst>
            <pc:docMk/>
            <pc:sldMk cId="3913880214" sldId="256"/>
            <ac:spMk id="2" creationId="{6661D862-B09D-4A52-A87B-AEC1E9A74EEE}"/>
          </ac:spMkLst>
        </pc:spChg>
        <pc:spChg chg="mod">
          <ac:chgData name="Ben Craig" userId="49ec92c7-760a-42e6-844a-072bfc9f6301" providerId="ADAL" clId="{967F4421-AFF1-4BBF-B74B-9EDF247F71DC}" dt="2024-04-28T21:08:22.235" v="57" actId="5793"/>
          <ac:spMkLst>
            <pc:docMk/>
            <pc:sldMk cId="3913880214" sldId="256"/>
            <ac:spMk id="3" creationId="{019E6120-1DB0-4FFD-981B-85C07EB9C5B9}"/>
          </ac:spMkLst>
        </pc:spChg>
      </pc:sldChg>
      <pc:sldChg chg="del">
        <pc:chgData name="Ben Craig" userId="49ec92c7-760a-42e6-844a-072bfc9f6301" providerId="ADAL" clId="{967F4421-AFF1-4BBF-B74B-9EDF247F71DC}" dt="2024-04-28T21:48:20.902" v="730" actId="47"/>
        <pc:sldMkLst>
          <pc:docMk/>
          <pc:sldMk cId="2493047846" sldId="284"/>
        </pc:sldMkLst>
      </pc:sldChg>
      <pc:sldChg chg="del">
        <pc:chgData name="Ben Craig" userId="49ec92c7-760a-42e6-844a-072bfc9f6301" providerId="ADAL" clId="{967F4421-AFF1-4BBF-B74B-9EDF247F71DC}" dt="2024-04-28T21:43:16.538" v="719" actId="47"/>
        <pc:sldMkLst>
          <pc:docMk/>
          <pc:sldMk cId="3474787408" sldId="288"/>
        </pc:sldMkLst>
      </pc:sldChg>
      <pc:sldChg chg="addSp delSp modSp mod ord modAnim">
        <pc:chgData name="Ben Craig" userId="49ec92c7-760a-42e6-844a-072bfc9f6301" providerId="ADAL" clId="{967F4421-AFF1-4BBF-B74B-9EDF247F71DC}" dt="2024-04-29T09:44:54.334" v="3073" actId="20577"/>
        <pc:sldMkLst>
          <pc:docMk/>
          <pc:sldMk cId="196628637" sldId="289"/>
        </pc:sldMkLst>
        <pc:spChg chg="mod">
          <ac:chgData name="Ben Craig" userId="49ec92c7-760a-42e6-844a-072bfc9f6301" providerId="ADAL" clId="{967F4421-AFF1-4BBF-B74B-9EDF247F71DC}" dt="2024-04-28T21:51:13.150" v="900" actId="1076"/>
          <ac:spMkLst>
            <pc:docMk/>
            <pc:sldMk cId="196628637" sldId="289"/>
            <ac:spMk id="2" creationId="{3BA377E9-DBDE-43F0-B98D-F8F79C56A2F3}"/>
          </ac:spMkLst>
        </pc:spChg>
        <pc:spChg chg="add mod">
          <ac:chgData name="Ben Craig" userId="49ec92c7-760a-42e6-844a-072bfc9f6301" providerId="ADAL" clId="{967F4421-AFF1-4BBF-B74B-9EDF247F71DC}" dt="2024-04-29T09:44:54.334" v="3073" actId="20577"/>
          <ac:spMkLst>
            <pc:docMk/>
            <pc:sldMk cId="196628637" sldId="289"/>
            <ac:spMk id="3" creationId="{FEF4A9B3-FFA9-663A-849F-FA4E24025660}"/>
          </ac:spMkLst>
        </pc:spChg>
        <pc:graphicFrameChg chg="mod">
          <ac:chgData name="Ben Craig" userId="49ec92c7-760a-42e6-844a-072bfc9f6301" providerId="ADAL" clId="{967F4421-AFF1-4BBF-B74B-9EDF247F71DC}" dt="2024-04-28T22:15:02.796" v="1494" actId="20577"/>
          <ac:graphicFrameMkLst>
            <pc:docMk/>
            <pc:sldMk cId="196628637" sldId="289"/>
            <ac:graphicFrameMk id="5" creationId="{67F7FBA2-60BA-41A0-8906-0894107BE24C}"/>
          </ac:graphicFrameMkLst>
        </pc:graphicFrameChg>
        <pc:picChg chg="mod">
          <ac:chgData name="Ben Craig" userId="49ec92c7-760a-42e6-844a-072bfc9f6301" providerId="ADAL" clId="{967F4421-AFF1-4BBF-B74B-9EDF247F71DC}" dt="2024-04-28T22:15:17.684" v="1495" actId="14100"/>
          <ac:picMkLst>
            <pc:docMk/>
            <pc:sldMk cId="196628637" sldId="289"/>
            <ac:picMk id="8" creationId="{4054F28C-08A2-D818-CC52-8620060AC1A9}"/>
          </ac:picMkLst>
        </pc:picChg>
        <pc:picChg chg="del">
          <ac:chgData name="Ben Craig" userId="49ec92c7-760a-42e6-844a-072bfc9f6301" providerId="ADAL" clId="{967F4421-AFF1-4BBF-B74B-9EDF247F71DC}" dt="2024-04-28T21:50:56.039" v="864" actId="478"/>
          <ac:picMkLst>
            <pc:docMk/>
            <pc:sldMk cId="196628637" sldId="289"/>
            <ac:picMk id="17" creationId="{F1709C71-88BA-4C5D-9974-83C79DB912D2}"/>
          </ac:picMkLst>
        </pc:picChg>
      </pc:sldChg>
      <pc:sldChg chg="del">
        <pc:chgData name="Ben Craig" userId="49ec92c7-760a-42e6-844a-072bfc9f6301" providerId="ADAL" clId="{967F4421-AFF1-4BBF-B74B-9EDF247F71DC}" dt="2024-04-28T21:48:18.323" v="729" actId="47"/>
        <pc:sldMkLst>
          <pc:docMk/>
          <pc:sldMk cId="2087099869" sldId="293"/>
        </pc:sldMkLst>
      </pc:sldChg>
      <pc:sldChg chg="addSp modSp mod">
        <pc:chgData name="Ben Craig" userId="49ec92c7-760a-42e6-844a-072bfc9f6301" providerId="ADAL" clId="{967F4421-AFF1-4BBF-B74B-9EDF247F71DC}" dt="2024-04-29T09:45:35.982" v="3084" actId="20577"/>
        <pc:sldMkLst>
          <pc:docMk/>
          <pc:sldMk cId="1750869980" sldId="296"/>
        </pc:sldMkLst>
        <pc:spChg chg="add mod">
          <ac:chgData name="Ben Craig" userId="49ec92c7-760a-42e6-844a-072bfc9f6301" providerId="ADAL" clId="{967F4421-AFF1-4BBF-B74B-9EDF247F71DC}" dt="2024-04-29T09:45:35.982" v="3084" actId="20577"/>
          <ac:spMkLst>
            <pc:docMk/>
            <pc:sldMk cId="1750869980" sldId="296"/>
            <ac:spMk id="2" creationId="{00A0423B-236D-4A0F-41EC-3FB827851805}"/>
          </ac:spMkLst>
        </pc:spChg>
        <pc:spChg chg="mod">
          <ac:chgData name="Ben Craig" userId="49ec92c7-760a-42e6-844a-072bfc9f6301" providerId="ADAL" clId="{967F4421-AFF1-4BBF-B74B-9EDF247F71DC}" dt="2024-04-29T09:29:27.230" v="3035" actId="1076"/>
          <ac:spMkLst>
            <pc:docMk/>
            <pc:sldMk cId="1750869980" sldId="296"/>
            <ac:spMk id="6" creationId="{161CBC0C-849B-48F8-90E6-345223DE860D}"/>
          </ac:spMkLst>
        </pc:spChg>
      </pc:sldChg>
      <pc:sldChg chg="addSp modSp mod ord">
        <pc:chgData name="Ben Craig" userId="49ec92c7-760a-42e6-844a-072bfc9f6301" providerId="ADAL" clId="{967F4421-AFF1-4BBF-B74B-9EDF247F71DC}" dt="2024-04-29T09:45:04.719" v="3076" actId="20577"/>
        <pc:sldMkLst>
          <pc:docMk/>
          <pc:sldMk cId="2445191149" sldId="302"/>
        </pc:sldMkLst>
        <pc:spChg chg="mod">
          <ac:chgData name="Ben Craig" userId="49ec92c7-760a-42e6-844a-072bfc9f6301" providerId="ADAL" clId="{967F4421-AFF1-4BBF-B74B-9EDF247F71DC}" dt="2024-04-28T22:16:09.078" v="1532" actId="20577"/>
          <ac:spMkLst>
            <pc:docMk/>
            <pc:sldMk cId="2445191149" sldId="302"/>
            <ac:spMk id="2" creationId="{930BF56D-93A7-4101-A984-ED0FB8398E58}"/>
          </ac:spMkLst>
        </pc:spChg>
        <pc:spChg chg="add mod">
          <ac:chgData name="Ben Craig" userId="49ec92c7-760a-42e6-844a-072bfc9f6301" providerId="ADAL" clId="{967F4421-AFF1-4BBF-B74B-9EDF247F71DC}" dt="2024-04-29T09:45:04.719" v="3076" actId="20577"/>
          <ac:spMkLst>
            <pc:docMk/>
            <pc:sldMk cId="2445191149" sldId="302"/>
            <ac:spMk id="6" creationId="{5201D7A5-2867-A032-B462-54F2ADA37CCE}"/>
          </ac:spMkLst>
        </pc:spChg>
        <pc:picChg chg="add mod">
          <ac:chgData name="Ben Craig" userId="49ec92c7-760a-42e6-844a-072bfc9f6301" providerId="ADAL" clId="{967F4421-AFF1-4BBF-B74B-9EDF247F71DC}" dt="2024-04-29T09:16:50.893" v="3028" actId="14100"/>
          <ac:picMkLst>
            <pc:docMk/>
            <pc:sldMk cId="2445191149" sldId="302"/>
            <ac:picMk id="5" creationId="{A4988F84-8D4F-9C05-8134-D610DBA46EB5}"/>
          </ac:picMkLst>
        </pc:picChg>
      </pc:sldChg>
      <pc:sldChg chg="addSp delSp modSp mod ord modTransition">
        <pc:chgData name="Ben Craig" userId="49ec92c7-760a-42e6-844a-072bfc9f6301" providerId="ADAL" clId="{967F4421-AFF1-4BBF-B74B-9EDF247F71DC}" dt="2024-04-29T09:16:31.448" v="3026"/>
        <pc:sldMkLst>
          <pc:docMk/>
          <pc:sldMk cId="2072259150" sldId="307"/>
        </pc:sldMkLst>
        <pc:spChg chg="del">
          <ac:chgData name="Ben Craig" userId="49ec92c7-760a-42e6-844a-072bfc9f6301" providerId="ADAL" clId="{967F4421-AFF1-4BBF-B74B-9EDF247F71DC}" dt="2024-04-28T22:16:50.478" v="1535" actId="478"/>
          <ac:spMkLst>
            <pc:docMk/>
            <pc:sldMk cId="2072259150" sldId="307"/>
            <ac:spMk id="2" creationId="{930BF56D-93A7-4101-A984-ED0FB8398E58}"/>
          </ac:spMkLst>
        </pc:spChg>
        <pc:spChg chg="add mod">
          <ac:chgData name="Ben Craig" userId="49ec92c7-760a-42e6-844a-072bfc9f6301" providerId="ADAL" clId="{967F4421-AFF1-4BBF-B74B-9EDF247F71DC}" dt="2024-04-28T22:16:48.969" v="1534"/>
          <ac:spMkLst>
            <pc:docMk/>
            <pc:sldMk cId="2072259150" sldId="307"/>
            <ac:spMk id="4" creationId="{FB7F6542-54D8-4F77-4B1F-A8A9B10F6B43}"/>
          </ac:spMkLst>
        </pc:spChg>
        <pc:spChg chg="add del mod">
          <ac:chgData name="Ben Craig" userId="49ec92c7-760a-42e6-844a-072bfc9f6301" providerId="ADAL" clId="{967F4421-AFF1-4BBF-B74B-9EDF247F71DC}" dt="2024-04-28T22:16:59.553" v="1540" actId="478"/>
          <ac:spMkLst>
            <pc:docMk/>
            <pc:sldMk cId="2072259150" sldId="307"/>
            <ac:spMk id="6" creationId="{8CCC3CAE-A810-8D99-E6B9-1C52BE79EE22}"/>
          </ac:spMkLst>
        </pc:spChg>
        <pc:spChg chg="add mod">
          <ac:chgData name="Ben Craig" userId="49ec92c7-760a-42e6-844a-072bfc9f6301" providerId="ADAL" clId="{967F4421-AFF1-4BBF-B74B-9EDF247F71DC}" dt="2024-04-28T22:16:57.287" v="1539"/>
          <ac:spMkLst>
            <pc:docMk/>
            <pc:sldMk cId="2072259150" sldId="307"/>
            <ac:spMk id="7" creationId="{0A1BA999-5A16-1F1C-8187-B9B65AA58D2E}"/>
          </ac:spMkLst>
        </pc:spChg>
        <pc:picChg chg="add mod">
          <ac:chgData name="Ben Craig" userId="49ec92c7-760a-42e6-844a-072bfc9f6301" providerId="ADAL" clId="{967F4421-AFF1-4BBF-B74B-9EDF247F71DC}" dt="2024-04-29T09:16:26.258" v="3025" actId="1076"/>
          <ac:picMkLst>
            <pc:docMk/>
            <pc:sldMk cId="2072259150" sldId="307"/>
            <ac:picMk id="2" creationId="{64A00EC7-1FC1-1AE4-D4B9-40D1DFA71AB1}"/>
          </ac:picMkLst>
        </pc:picChg>
      </pc:sldChg>
      <pc:sldChg chg="del ord">
        <pc:chgData name="Ben Craig" userId="49ec92c7-760a-42e6-844a-072bfc9f6301" providerId="ADAL" clId="{967F4421-AFF1-4BBF-B74B-9EDF247F71DC}" dt="2024-04-28T21:45:23.718" v="728" actId="47"/>
        <pc:sldMkLst>
          <pc:docMk/>
          <pc:sldMk cId="101539914" sldId="308"/>
        </pc:sldMkLst>
      </pc:sldChg>
      <pc:sldChg chg="delSp modSp del mod delAnim">
        <pc:chgData name="Ben Craig" userId="49ec92c7-760a-42e6-844a-072bfc9f6301" providerId="ADAL" clId="{967F4421-AFF1-4BBF-B74B-9EDF247F71DC}" dt="2024-04-28T21:10:56.759" v="122" actId="47"/>
        <pc:sldMkLst>
          <pc:docMk/>
          <pc:sldMk cId="1693281798" sldId="310"/>
        </pc:sldMkLst>
        <pc:spChg chg="mod">
          <ac:chgData name="Ben Craig" userId="49ec92c7-760a-42e6-844a-072bfc9f6301" providerId="ADAL" clId="{967F4421-AFF1-4BBF-B74B-9EDF247F71DC}" dt="2024-04-28T21:10:36.381" v="120" actId="20577"/>
          <ac:spMkLst>
            <pc:docMk/>
            <pc:sldMk cId="1693281798" sldId="310"/>
            <ac:spMk id="2" creationId="{4D8AB878-C854-4D60-B85B-2636FE41E3F5}"/>
          </ac:spMkLst>
        </pc:spChg>
        <pc:grpChg chg="del">
          <ac:chgData name="Ben Craig" userId="49ec92c7-760a-42e6-844a-072bfc9f6301" providerId="ADAL" clId="{967F4421-AFF1-4BBF-B74B-9EDF247F71DC}" dt="2024-04-28T21:10:17.698" v="93" actId="478"/>
          <ac:grpSpMkLst>
            <pc:docMk/>
            <pc:sldMk cId="1693281798" sldId="310"/>
            <ac:grpSpMk id="13" creationId="{63E67A2E-F5D5-4443-B249-E19D5FE92EAB}"/>
          </ac:grpSpMkLst>
        </pc:grpChg>
        <pc:picChg chg="del">
          <ac:chgData name="Ben Craig" userId="49ec92c7-760a-42e6-844a-072bfc9f6301" providerId="ADAL" clId="{967F4421-AFF1-4BBF-B74B-9EDF247F71DC}" dt="2024-04-28T21:10:17.361" v="92" actId="478"/>
          <ac:picMkLst>
            <pc:docMk/>
            <pc:sldMk cId="1693281798" sldId="310"/>
            <ac:picMk id="15" creationId="{5ECD3A99-1049-D79C-EE8D-7C6269CA7232}"/>
          </ac:picMkLst>
        </pc:picChg>
        <pc:picChg chg="del">
          <ac:chgData name="Ben Craig" userId="49ec92c7-760a-42e6-844a-072bfc9f6301" providerId="ADAL" clId="{967F4421-AFF1-4BBF-B74B-9EDF247F71DC}" dt="2024-04-28T21:10:16.742" v="91" actId="478"/>
          <ac:picMkLst>
            <pc:docMk/>
            <pc:sldMk cId="1693281798" sldId="310"/>
            <ac:picMk id="17" creationId="{FAF1CA58-F2E3-6127-4A7E-1EF5B9113042}"/>
          </ac:picMkLst>
        </pc:picChg>
        <pc:picChg chg="del">
          <ac:chgData name="Ben Craig" userId="49ec92c7-760a-42e6-844a-072bfc9f6301" providerId="ADAL" clId="{967F4421-AFF1-4BBF-B74B-9EDF247F71DC}" dt="2024-04-28T21:10:16.248" v="90" actId="478"/>
          <ac:picMkLst>
            <pc:docMk/>
            <pc:sldMk cId="1693281798" sldId="310"/>
            <ac:picMk id="19" creationId="{D90DECA3-3C8D-435C-0A2C-57BF2BAEF226}"/>
          </ac:picMkLst>
        </pc:picChg>
        <pc:picChg chg="del">
          <ac:chgData name="Ben Craig" userId="49ec92c7-760a-42e6-844a-072bfc9f6301" providerId="ADAL" clId="{967F4421-AFF1-4BBF-B74B-9EDF247F71DC}" dt="2024-04-28T21:10:20.346" v="94" actId="478"/>
          <ac:picMkLst>
            <pc:docMk/>
            <pc:sldMk cId="1693281798" sldId="310"/>
            <ac:picMk id="20" creationId="{7EBF3EA4-6FE6-4E46-B94F-2DDC1B6443AD}"/>
          </ac:picMkLst>
        </pc:picChg>
        <pc:picChg chg="del">
          <ac:chgData name="Ben Craig" userId="49ec92c7-760a-42e6-844a-072bfc9f6301" providerId="ADAL" clId="{967F4421-AFF1-4BBF-B74B-9EDF247F71DC}" dt="2024-04-28T21:10:22.430" v="95" actId="478"/>
          <ac:picMkLst>
            <pc:docMk/>
            <pc:sldMk cId="1693281798" sldId="310"/>
            <ac:picMk id="21" creationId="{E15C12F3-4F3E-4709-9D1F-F9FEF2B3FD19}"/>
          </ac:picMkLst>
        </pc:picChg>
        <pc:picChg chg="del">
          <ac:chgData name="Ben Craig" userId="49ec92c7-760a-42e6-844a-072bfc9f6301" providerId="ADAL" clId="{967F4421-AFF1-4BBF-B74B-9EDF247F71DC}" dt="2024-04-28T21:10:15.246" v="89" actId="478"/>
          <ac:picMkLst>
            <pc:docMk/>
            <pc:sldMk cId="1693281798" sldId="310"/>
            <ac:picMk id="23" creationId="{7E4809B3-CAD6-D6BE-3639-30600A72E3C0}"/>
          </ac:picMkLst>
        </pc:picChg>
      </pc:sldChg>
      <pc:sldChg chg="addSp modSp mod">
        <pc:chgData name="Ben Craig" userId="49ec92c7-760a-42e6-844a-072bfc9f6301" providerId="ADAL" clId="{967F4421-AFF1-4BBF-B74B-9EDF247F71DC}" dt="2024-04-29T09:44:27.690" v="3065" actId="20577"/>
        <pc:sldMkLst>
          <pc:docMk/>
          <pc:sldMk cId="3843120601" sldId="312"/>
        </pc:sldMkLst>
        <pc:spChg chg="mod">
          <ac:chgData name="Ben Craig" userId="49ec92c7-760a-42e6-844a-072bfc9f6301" providerId="ADAL" clId="{967F4421-AFF1-4BBF-B74B-9EDF247F71DC}" dt="2024-04-28T21:28:25.609" v="352" actId="20577"/>
          <ac:spMkLst>
            <pc:docMk/>
            <pc:sldMk cId="3843120601" sldId="312"/>
            <ac:spMk id="2" creationId="{930BF56D-93A7-4101-A984-ED0FB8398E58}"/>
          </ac:spMkLst>
        </pc:spChg>
        <pc:spChg chg="add mod">
          <ac:chgData name="Ben Craig" userId="49ec92c7-760a-42e6-844a-072bfc9f6301" providerId="ADAL" clId="{967F4421-AFF1-4BBF-B74B-9EDF247F71DC}" dt="2024-04-29T09:44:27.690" v="3065" actId="20577"/>
          <ac:spMkLst>
            <pc:docMk/>
            <pc:sldMk cId="3843120601" sldId="312"/>
            <ac:spMk id="3" creationId="{F993F152-B8F8-D17B-ECE0-D3F5149B9E17}"/>
          </ac:spMkLst>
        </pc:spChg>
      </pc:sldChg>
      <pc:sldChg chg="addSp delSp modSp mod">
        <pc:chgData name="Ben Craig" userId="49ec92c7-760a-42e6-844a-072bfc9f6301" providerId="ADAL" clId="{967F4421-AFF1-4BBF-B74B-9EDF247F71DC}" dt="2024-04-29T09:45:20.359" v="3080" actId="20577"/>
        <pc:sldMkLst>
          <pc:docMk/>
          <pc:sldMk cId="557627829" sldId="353"/>
        </pc:sldMkLst>
        <pc:spChg chg="add mod">
          <ac:chgData name="Ben Craig" userId="49ec92c7-760a-42e6-844a-072bfc9f6301" providerId="ADAL" clId="{967F4421-AFF1-4BBF-B74B-9EDF247F71DC}" dt="2024-04-28T22:21:29.746" v="1607" actId="1076"/>
          <ac:spMkLst>
            <pc:docMk/>
            <pc:sldMk cId="557627829" sldId="353"/>
            <ac:spMk id="2" creationId="{919DDB8B-CB0E-C7E7-3827-3B77BB9AEBFD}"/>
          </ac:spMkLst>
        </pc:spChg>
        <pc:spChg chg="add mod">
          <ac:chgData name="Ben Craig" userId="49ec92c7-760a-42e6-844a-072bfc9f6301" providerId="ADAL" clId="{967F4421-AFF1-4BBF-B74B-9EDF247F71DC}" dt="2024-04-29T09:45:20.359" v="3080" actId="20577"/>
          <ac:spMkLst>
            <pc:docMk/>
            <pc:sldMk cId="557627829" sldId="353"/>
            <ac:spMk id="3" creationId="{42DCCDEF-78D1-8FA7-CF48-95BC4702471B}"/>
          </ac:spMkLst>
        </pc:spChg>
        <pc:picChg chg="del">
          <ac:chgData name="Ben Craig" userId="49ec92c7-760a-42e6-844a-072bfc9f6301" providerId="ADAL" clId="{967F4421-AFF1-4BBF-B74B-9EDF247F71DC}" dt="2024-04-28T22:20:47.545" v="1574" actId="478"/>
          <ac:picMkLst>
            <pc:docMk/>
            <pc:sldMk cId="557627829" sldId="353"/>
            <ac:picMk id="3" creationId="{DE425426-961A-4205-8660-758265244110}"/>
          </ac:picMkLst>
        </pc:picChg>
      </pc:sldChg>
      <pc:sldChg chg="addSp modSp ord">
        <pc:chgData name="Ben Craig" userId="49ec92c7-760a-42e6-844a-072bfc9f6301" providerId="ADAL" clId="{967F4421-AFF1-4BBF-B74B-9EDF247F71DC}" dt="2024-04-29T09:45:44.452" v="3086"/>
        <pc:sldMkLst>
          <pc:docMk/>
          <pc:sldMk cId="4203659702" sldId="354"/>
        </pc:sldMkLst>
        <pc:spChg chg="add mod">
          <ac:chgData name="Ben Craig" userId="49ec92c7-760a-42e6-844a-072bfc9f6301" providerId="ADAL" clId="{967F4421-AFF1-4BBF-B74B-9EDF247F71DC}" dt="2024-04-29T09:45:44.452" v="3086"/>
          <ac:spMkLst>
            <pc:docMk/>
            <pc:sldMk cId="4203659702" sldId="354"/>
            <ac:spMk id="3" creationId="{A1680C1D-4DBB-6BF3-E84F-DE821BC5656F}"/>
          </ac:spMkLst>
        </pc:spChg>
      </pc:sldChg>
      <pc:sldChg chg="ord">
        <pc:chgData name="Ben Craig" userId="49ec92c7-760a-42e6-844a-072bfc9f6301" providerId="ADAL" clId="{967F4421-AFF1-4BBF-B74B-9EDF247F71DC}" dt="2024-04-28T21:44:11.545" v="723"/>
        <pc:sldMkLst>
          <pc:docMk/>
          <pc:sldMk cId="2680725373" sldId="355"/>
        </pc:sldMkLst>
      </pc:sldChg>
      <pc:sldChg chg="addSp modSp mod modAnim">
        <pc:chgData name="Ben Craig" userId="49ec92c7-760a-42e6-844a-072bfc9f6301" providerId="ADAL" clId="{967F4421-AFF1-4BBF-B74B-9EDF247F71DC}" dt="2024-04-29T09:44:40.491" v="3068" actId="20577"/>
        <pc:sldMkLst>
          <pc:docMk/>
          <pc:sldMk cId="2969960742" sldId="371"/>
        </pc:sldMkLst>
        <pc:spChg chg="mod">
          <ac:chgData name="Ben Craig" userId="49ec92c7-760a-42e6-844a-072bfc9f6301" providerId="ADAL" clId="{967F4421-AFF1-4BBF-B74B-9EDF247F71DC}" dt="2024-04-29T08:47:35.097" v="1760" actId="404"/>
          <ac:spMkLst>
            <pc:docMk/>
            <pc:sldMk cId="2969960742" sldId="371"/>
            <ac:spMk id="2" creationId="{00000000-0000-0000-0000-000000000000}"/>
          </ac:spMkLst>
        </pc:spChg>
        <pc:spChg chg="mod">
          <ac:chgData name="Ben Craig" userId="49ec92c7-760a-42e6-844a-072bfc9f6301" providerId="ADAL" clId="{967F4421-AFF1-4BBF-B74B-9EDF247F71DC}" dt="2024-04-29T09:08:03.261" v="3010" actId="20577"/>
          <ac:spMkLst>
            <pc:docMk/>
            <pc:sldMk cId="2969960742" sldId="371"/>
            <ac:spMk id="3" creationId="{00000000-0000-0000-0000-000000000000}"/>
          </ac:spMkLst>
        </pc:spChg>
        <pc:spChg chg="add mod">
          <ac:chgData name="Ben Craig" userId="49ec92c7-760a-42e6-844a-072bfc9f6301" providerId="ADAL" clId="{967F4421-AFF1-4BBF-B74B-9EDF247F71DC}" dt="2024-04-29T09:44:40.491" v="3068" actId="20577"/>
          <ac:spMkLst>
            <pc:docMk/>
            <pc:sldMk cId="2969960742" sldId="371"/>
            <ac:spMk id="5" creationId="{8FDF8960-0BF6-5D25-71CD-6022C5958EBA}"/>
          </ac:spMkLst>
        </pc:spChg>
      </pc:sldChg>
      <pc:sldChg chg="del">
        <pc:chgData name="Ben Craig" userId="49ec92c7-760a-42e6-844a-072bfc9f6301" providerId="ADAL" clId="{967F4421-AFF1-4BBF-B74B-9EDF247F71DC}" dt="2024-04-28T21:37:21.051" v="428" actId="47"/>
        <pc:sldMkLst>
          <pc:docMk/>
          <pc:sldMk cId="106987436" sldId="374"/>
        </pc:sldMkLst>
      </pc:sldChg>
      <pc:sldChg chg="del">
        <pc:chgData name="Ben Craig" userId="49ec92c7-760a-42e6-844a-072bfc9f6301" providerId="ADAL" clId="{967F4421-AFF1-4BBF-B74B-9EDF247F71DC}" dt="2024-04-28T21:28:37.967" v="353" actId="47"/>
        <pc:sldMkLst>
          <pc:docMk/>
          <pc:sldMk cId="3483175474" sldId="375"/>
        </pc:sldMkLst>
      </pc:sldChg>
      <pc:sldChg chg="del">
        <pc:chgData name="Ben Craig" userId="49ec92c7-760a-42e6-844a-072bfc9f6301" providerId="ADAL" clId="{967F4421-AFF1-4BBF-B74B-9EDF247F71DC}" dt="2024-04-28T21:28:38.835" v="354" actId="47"/>
        <pc:sldMkLst>
          <pc:docMk/>
          <pc:sldMk cId="2539950715" sldId="376"/>
        </pc:sldMkLst>
      </pc:sldChg>
      <pc:sldChg chg="del">
        <pc:chgData name="Ben Craig" userId="49ec92c7-760a-42e6-844a-072bfc9f6301" providerId="ADAL" clId="{967F4421-AFF1-4BBF-B74B-9EDF247F71DC}" dt="2024-04-28T21:42:44.975" v="715" actId="47"/>
        <pc:sldMkLst>
          <pc:docMk/>
          <pc:sldMk cId="3518383213" sldId="378"/>
        </pc:sldMkLst>
      </pc:sldChg>
      <pc:sldChg chg="del">
        <pc:chgData name="Ben Craig" userId="49ec92c7-760a-42e6-844a-072bfc9f6301" providerId="ADAL" clId="{967F4421-AFF1-4BBF-B74B-9EDF247F71DC}" dt="2024-04-28T21:43:10.249" v="716" actId="47"/>
        <pc:sldMkLst>
          <pc:docMk/>
          <pc:sldMk cId="4140179432" sldId="379"/>
        </pc:sldMkLst>
      </pc:sldChg>
      <pc:sldChg chg="del">
        <pc:chgData name="Ben Craig" userId="49ec92c7-760a-42e6-844a-072bfc9f6301" providerId="ADAL" clId="{967F4421-AFF1-4BBF-B74B-9EDF247F71DC}" dt="2024-04-28T21:43:12.687" v="717" actId="47"/>
        <pc:sldMkLst>
          <pc:docMk/>
          <pc:sldMk cId="1995213442" sldId="381"/>
        </pc:sldMkLst>
      </pc:sldChg>
      <pc:sldChg chg="del">
        <pc:chgData name="Ben Craig" userId="49ec92c7-760a-42e6-844a-072bfc9f6301" providerId="ADAL" clId="{967F4421-AFF1-4BBF-B74B-9EDF247F71DC}" dt="2024-04-28T21:43:14.261" v="718" actId="47"/>
        <pc:sldMkLst>
          <pc:docMk/>
          <pc:sldMk cId="832722767" sldId="382"/>
        </pc:sldMkLst>
      </pc:sldChg>
      <pc:sldChg chg="del">
        <pc:chgData name="Ben Craig" userId="49ec92c7-760a-42e6-844a-072bfc9f6301" providerId="ADAL" clId="{967F4421-AFF1-4BBF-B74B-9EDF247F71DC}" dt="2024-04-28T21:48:23.708" v="731" actId="47"/>
        <pc:sldMkLst>
          <pc:docMk/>
          <pc:sldMk cId="4167987480" sldId="383"/>
        </pc:sldMkLst>
      </pc:sldChg>
      <pc:sldChg chg="modSp mod">
        <pc:chgData name="Ben Craig" userId="49ec92c7-760a-42e6-844a-072bfc9f6301" providerId="ADAL" clId="{967F4421-AFF1-4BBF-B74B-9EDF247F71DC}" dt="2024-04-29T09:43:12.084" v="3058" actId="20577"/>
        <pc:sldMkLst>
          <pc:docMk/>
          <pc:sldMk cId="2366960084" sldId="384"/>
        </pc:sldMkLst>
        <pc:spChg chg="mod">
          <ac:chgData name="Ben Craig" userId="49ec92c7-760a-42e6-844a-072bfc9f6301" providerId="ADAL" clId="{967F4421-AFF1-4BBF-B74B-9EDF247F71DC}" dt="2024-04-28T21:49:04.478" v="854" actId="20577"/>
          <ac:spMkLst>
            <pc:docMk/>
            <pc:sldMk cId="2366960084" sldId="384"/>
            <ac:spMk id="2" creationId="{6661D862-B09D-4A52-A87B-AEC1E9A74EEE}"/>
          </ac:spMkLst>
        </pc:spChg>
        <pc:spChg chg="mod">
          <ac:chgData name="Ben Craig" userId="49ec92c7-760a-42e6-844a-072bfc9f6301" providerId="ADAL" clId="{967F4421-AFF1-4BBF-B74B-9EDF247F71DC}" dt="2024-04-29T09:43:12.084" v="3058" actId="20577"/>
          <ac:spMkLst>
            <pc:docMk/>
            <pc:sldMk cId="2366960084" sldId="384"/>
            <ac:spMk id="5" creationId="{80170CF3-9412-4883-8389-961A47878BF0}"/>
          </ac:spMkLst>
        </pc:spChg>
      </pc:sldChg>
      <pc:sldChg chg="addSp modSp mod ord modAnim">
        <pc:chgData name="Ben Craig" userId="49ec92c7-760a-42e6-844a-072bfc9f6301" providerId="ADAL" clId="{967F4421-AFF1-4BBF-B74B-9EDF247F71DC}" dt="2024-04-29T09:47:50.201" v="3088"/>
        <pc:sldMkLst>
          <pc:docMk/>
          <pc:sldMk cId="2145418699" sldId="385"/>
        </pc:sldMkLst>
        <pc:spChg chg="mod">
          <ac:chgData name="Ben Craig" userId="49ec92c7-760a-42e6-844a-072bfc9f6301" providerId="ADAL" clId="{967F4421-AFF1-4BBF-B74B-9EDF247F71DC}" dt="2024-04-29T09:29:38.002" v="3037" actId="20577"/>
          <ac:spMkLst>
            <pc:docMk/>
            <pc:sldMk cId="2145418699" sldId="385"/>
            <ac:spMk id="3" creationId="{00000000-0000-0000-0000-000000000000}"/>
          </ac:spMkLst>
        </pc:spChg>
        <pc:spChg chg="mod">
          <ac:chgData name="Ben Craig" userId="49ec92c7-760a-42e6-844a-072bfc9f6301" providerId="ADAL" clId="{967F4421-AFF1-4BBF-B74B-9EDF247F71DC}" dt="2024-04-28T22:24:34.144" v="1683" actId="403"/>
          <ac:spMkLst>
            <pc:docMk/>
            <pc:sldMk cId="2145418699" sldId="385"/>
            <ac:spMk id="5" creationId="{57E94B65-BB80-59E7-E1AB-F3116F9DAAE1}"/>
          </ac:spMkLst>
        </pc:spChg>
        <pc:spChg chg="add mod">
          <ac:chgData name="Ben Craig" userId="49ec92c7-760a-42e6-844a-072bfc9f6301" providerId="ADAL" clId="{967F4421-AFF1-4BBF-B74B-9EDF247F71DC}" dt="2024-04-29T09:47:50.201" v="3088"/>
          <ac:spMkLst>
            <pc:docMk/>
            <pc:sldMk cId="2145418699" sldId="385"/>
            <ac:spMk id="6" creationId="{0B7DE65E-AA95-67B9-6ACF-5E6A7D1093B7}"/>
          </ac:spMkLst>
        </pc:spChg>
      </pc:sldChg>
      <pc:sldChg chg="addSp modSp">
        <pc:chgData name="Ben Craig" userId="49ec92c7-760a-42e6-844a-072bfc9f6301" providerId="ADAL" clId="{967F4421-AFF1-4BBF-B74B-9EDF247F71DC}" dt="2024-04-29T09:45:47.606" v="3087"/>
        <pc:sldMkLst>
          <pc:docMk/>
          <pc:sldMk cId="258593007" sldId="386"/>
        </pc:sldMkLst>
        <pc:spChg chg="add mod">
          <ac:chgData name="Ben Craig" userId="49ec92c7-760a-42e6-844a-072bfc9f6301" providerId="ADAL" clId="{967F4421-AFF1-4BBF-B74B-9EDF247F71DC}" dt="2024-04-29T09:45:47.606" v="3087"/>
          <ac:spMkLst>
            <pc:docMk/>
            <pc:sldMk cId="258593007" sldId="386"/>
            <ac:spMk id="2" creationId="{A87E690E-344B-FE87-8B54-B83D31F31EFA}"/>
          </ac:spMkLst>
        </pc:spChg>
      </pc:sldChg>
      <pc:sldChg chg="addSp modSp mod ord">
        <pc:chgData name="Ben Craig" userId="49ec92c7-760a-42e6-844a-072bfc9f6301" providerId="ADAL" clId="{967F4421-AFF1-4BBF-B74B-9EDF247F71DC}" dt="2024-04-29T09:45:13.372" v="3077"/>
        <pc:sldMkLst>
          <pc:docMk/>
          <pc:sldMk cId="4215359213" sldId="387"/>
        </pc:sldMkLst>
        <pc:spChg chg="add mod">
          <ac:chgData name="Ben Craig" userId="49ec92c7-760a-42e6-844a-072bfc9f6301" providerId="ADAL" clId="{967F4421-AFF1-4BBF-B74B-9EDF247F71DC}" dt="2024-04-29T09:45:13.372" v="3077"/>
          <ac:spMkLst>
            <pc:docMk/>
            <pc:sldMk cId="4215359213" sldId="387"/>
            <ac:spMk id="2" creationId="{37E37A5C-3D84-6973-9DF6-4AD71C51A4EE}"/>
          </ac:spMkLst>
        </pc:spChg>
        <pc:spChg chg="mod">
          <ac:chgData name="Ben Craig" userId="49ec92c7-760a-42e6-844a-072bfc9f6301" providerId="ADAL" clId="{967F4421-AFF1-4BBF-B74B-9EDF247F71DC}" dt="2024-04-28T22:26:31.473" v="1688" actId="27636"/>
          <ac:spMkLst>
            <pc:docMk/>
            <pc:sldMk cId="4215359213" sldId="387"/>
            <ac:spMk id="4" creationId="{A19BE3AD-69A0-C55B-7FDE-46A5B3026641}"/>
          </ac:spMkLst>
        </pc:spChg>
        <pc:spChg chg="mod">
          <ac:chgData name="Ben Craig" userId="49ec92c7-760a-42e6-844a-072bfc9f6301" providerId="ADAL" clId="{967F4421-AFF1-4BBF-B74B-9EDF247F71DC}" dt="2024-04-28T22:20:33.802" v="1572" actId="20577"/>
          <ac:spMkLst>
            <pc:docMk/>
            <pc:sldMk cId="4215359213" sldId="387"/>
            <ac:spMk id="6" creationId="{161CBC0C-849B-48F8-90E6-345223DE860D}"/>
          </ac:spMkLst>
        </pc:spChg>
      </pc:sldChg>
      <pc:sldChg chg="modSp add mod modAnim">
        <pc:chgData name="Ben Craig" userId="49ec92c7-760a-42e6-844a-072bfc9f6301" providerId="ADAL" clId="{967F4421-AFF1-4BBF-B74B-9EDF247F71DC}" dt="2024-04-29T08:48:10.065" v="1771" actId="20577"/>
        <pc:sldMkLst>
          <pc:docMk/>
          <pc:sldMk cId="34679015" sldId="388"/>
        </pc:sldMkLst>
        <pc:spChg chg="mod">
          <ac:chgData name="Ben Craig" userId="49ec92c7-760a-42e6-844a-072bfc9f6301" providerId="ADAL" clId="{967F4421-AFF1-4BBF-B74B-9EDF247F71DC}" dt="2024-04-28T21:34:01.216" v="427" actId="1076"/>
          <ac:spMkLst>
            <pc:docMk/>
            <pc:sldMk cId="34679015" sldId="388"/>
            <ac:spMk id="2" creationId="{00000000-0000-0000-0000-000000000000}"/>
          </ac:spMkLst>
        </pc:spChg>
        <pc:spChg chg="mod">
          <ac:chgData name="Ben Craig" userId="49ec92c7-760a-42e6-844a-072bfc9f6301" providerId="ADAL" clId="{967F4421-AFF1-4BBF-B74B-9EDF247F71DC}" dt="2024-04-29T08:48:10.065" v="1771" actId="20577"/>
          <ac:spMkLst>
            <pc:docMk/>
            <pc:sldMk cId="34679015" sldId="388"/>
            <ac:spMk id="3" creationId="{00000000-0000-0000-0000-000000000000}"/>
          </ac:spMkLst>
        </pc:spChg>
      </pc:sldChg>
      <pc:sldChg chg="addSp modSp add mod ord modAnim">
        <pc:chgData name="Ben Craig" userId="49ec92c7-760a-42e6-844a-072bfc9f6301" providerId="ADAL" clId="{967F4421-AFF1-4BBF-B74B-9EDF247F71DC}" dt="2024-04-29T09:45:42.600" v="3085"/>
        <pc:sldMkLst>
          <pc:docMk/>
          <pc:sldMk cId="643301895" sldId="389"/>
        </pc:sldMkLst>
        <pc:spChg chg="mod">
          <ac:chgData name="Ben Craig" userId="49ec92c7-760a-42e6-844a-072bfc9f6301" providerId="ADAL" clId="{967F4421-AFF1-4BBF-B74B-9EDF247F71DC}" dt="2024-04-29T09:14:28.106" v="3016" actId="27636"/>
          <ac:spMkLst>
            <pc:docMk/>
            <pc:sldMk cId="643301895" sldId="389"/>
            <ac:spMk id="3" creationId="{00000000-0000-0000-0000-000000000000}"/>
          </ac:spMkLst>
        </pc:spChg>
        <pc:spChg chg="add mod">
          <ac:chgData name="Ben Craig" userId="49ec92c7-760a-42e6-844a-072bfc9f6301" providerId="ADAL" clId="{967F4421-AFF1-4BBF-B74B-9EDF247F71DC}" dt="2024-04-29T09:45:42.600" v="3085"/>
          <ac:spMkLst>
            <pc:docMk/>
            <pc:sldMk cId="643301895" sldId="389"/>
            <ac:spMk id="5" creationId="{1D990F8B-BA21-26F2-F4A5-BC12D21D5C33}"/>
          </ac:spMkLst>
        </pc:spChg>
      </pc:sldChg>
      <pc:sldChg chg="modSp add mod modTransition">
        <pc:chgData name="Ben Craig" userId="49ec92c7-760a-42e6-844a-072bfc9f6301" providerId="ADAL" clId="{967F4421-AFF1-4BBF-B74B-9EDF247F71DC}" dt="2024-04-28T22:19:54.074" v="1550" actId="732"/>
        <pc:sldMkLst>
          <pc:docMk/>
          <pc:sldMk cId="1035126402" sldId="390"/>
        </pc:sldMkLst>
        <pc:picChg chg="mod modCrop">
          <ac:chgData name="Ben Craig" userId="49ec92c7-760a-42e6-844a-072bfc9f6301" providerId="ADAL" clId="{967F4421-AFF1-4BBF-B74B-9EDF247F71DC}" dt="2024-04-28T22:19:54.074" v="1550" actId="732"/>
          <ac:picMkLst>
            <pc:docMk/>
            <pc:sldMk cId="1035126402" sldId="390"/>
            <ac:picMk id="3" creationId="{DE425426-961A-4205-8660-758265244110}"/>
          </ac:picMkLst>
        </pc:picChg>
      </pc:sldChg>
      <pc:sldChg chg="addSp modSp add">
        <pc:chgData name="Ben Craig" userId="49ec92c7-760a-42e6-844a-072bfc9f6301" providerId="ADAL" clId="{967F4421-AFF1-4BBF-B74B-9EDF247F71DC}" dt="2024-04-29T09:45:27.162" v="3081"/>
        <pc:sldMkLst>
          <pc:docMk/>
          <pc:sldMk cId="4293836481" sldId="391"/>
        </pc:sldMkLst>
        <pc:spChg chg="add mod">
          <ac:chgData name="Ben Craig" userId="49ec92c7-760a-42e6-844a-072bfc9f6301" providerId="ADAL" clId="{967F4421-AFF1-4BBF-B74B-9EDF247F71DC}" dt="2024-04-29T09:45:27.162" v="3081"/>
          <ac:spMkLst>
            <pc:docMk/>
            <pc:sldMk cId="4293836481" sldId="391"/>
            <ac:spMk id="2" creationId="{A48AA6A4-CA22-6C99-AC73-DD9A0E10F5FD}"/>
          </ac:spMkLst>
        </pc:spChg>
      </pc:sldChg>
      <pc:sldChg chg="addSp modSp add mod modAnim">
        <pc:chgData name="Ben Craig" userId="49ec92c7-760a-42e6-844a-072bfc9f6301" providerId="ADAL" clId="{967F4421-AFF1-4BBF-B74B-9EDF247F71DC}" dt="2024-04-29T09:44:46.337" v="3069"/>
        <pc:sldMkLst>
          <pc:docMk/>
          <pc:sldMk cId="3645420173" sldId="392"/>
        </pc:sldMkLst>
        <pc:spChg chg="mod">
          <ac:chgData name="Ben Craig" userId="49ec92c7-760a-42e6-844a-072bfc9f6301" providerId="ADAL" clId="{967F4421-AFF1-4BBF-B74B-9EDF247F71DC}" dt="2024-04-29T08:55:54.492" v="2337" actId="27636"/>
          <ac:spMkLst>
            <pc:docMk/>
            <pc:sldMk cId="3645420173" sldId="392"/>
            <ac:spMk id="3" creationId="{00000000-0000-0000-0000-000000000000}"/>
          </ac:spMkLst>
        </pc:spChg>
        <pc:spChg chg="add mod">
          <ac:chgData name="Ben Craig" userId="49ec92c7-760a-42e6-844a-072bfc9f6301" providerId="ADAL" clId="{967F4421-AFF1-4BBF-B74B-9EDF247F71DC}" dt="2024-04-29T08:50:33.311" v="1823" actId="1076"/>
          <ac:spMkLst>
            <pc:docMk/>
            <pc:sldMk cId="3645420173" sldId="392"/>
            <ac:spMk id="5" creationId="{D1612DBE-3F0F-EE61-EFF3-3756FCC70745}"/>
          </ac:spMkLst>
        </pc:spChg>
        <pc:spChg chg="add mod">
          <ac:chgData name="Ben Craig" userId="49ec92c7-760a-42e6-844a-072bfc9f6301" providerId="ADAL" clId="{967F4421-AFF1-4BBF-B74B-9EDF247F71DC}" dt="2024-04-29T09:44:46.337" v="3069"/>
          <ac:spMkLst>
            <pc:docMk/>
            <pc:sldMk cId="3645420173" sldId="392"/>
            <ac:spMk id="6" creationId="{9ADEB616-A862-23E0-BF81-9B592BD68A34}"/>
          </ac:spMkLst>
        </pc:spChg>
      </pc:sldChg>
      <pc:sldChg chg="addSp delSp modSp add mod addAnim delAnim modAnim">
        <pc:chgData name="Ben Craig" userId="49ec92c7-760a-42e6-844a-072bfc9f6301" providerId="ADAL" clId="{967F4421-AFF1-4BBF-B74B-9EDF247F71DC}" dt="2024-04-29T09:44:48.413" v="3070"/>
        <pc:sldMkLst>
          <pc:docMk/>
          <pc:sldMk cId="1710332727" sldId="393"/>
        </pc:sldMkLst>
        <pc:spChg chg="add del mod">
          <ac:chgData name="Ben Craig" userId="49ec92c7-760a-42e6-844a-072bfc9f6301" providerId="ADAL" clId="{967F4421-AFF1-4BBF-B74B-9EDF247F71DC}" dt="2024-04-29T09:04:02.952" v="2988" actId="20577"/>
          <ac:spMkLst>
            <pc:docMk/>
            <pc:sldMk cId="1710332727" sldId="393"/>
            <ac:spMk id="3" creationId="{00000000-0000-0000-0000-000000000000}"/>
          </ac:spMkLst>
        </pc:spChg>
        <pc:spChg chg="add mod">
          <ac:chgData name="Ben Craig" userId="49ec92c7-760a-42e6-844a-072bfc9f6301" providerId="ADAL" clId="{967F4421-AFF1-4BBF-B74B-9EDF247F71DC}" dt="2024-04-29T08:51:00.086" v="1845" actId="403"/>
          <ac:spMkLst>
            <pc:docMk/>
            <pc:sldMk cId="1710332727" sldId="393"/>
            <ac:spMk id="5" creationId="{CD86B088-FD7C-1870-6C8E-E90FDD88C9D0}"/>
          </ac:spMkLst>
        </pc:spChg>
        <pc:spChg chg="add del mod">
          <ac:chgData name="Ben Craig" userId="49ec92c7-760a-42e6-844a-072bfc9f6301" providerId="ADAL" clId="{967F4421-AFF1-4BBF-B74B-9EDF247F71DC}" dt="2024-04-29T09:01:42.525" v="2876" actId="21"/>
          <ac:spMkLst>
            <pc:docMk/>
            <pc:sldMk cId="1710332727" sldId="393"/>
            <ac:spMk id="7" creationId="{6331294F-14D0-48B2-4C4E-A85ECA9C8FE3}"/>
          </ac:spMkLst>
        </pc:spChg>
        <pc:spChg chg="add mod">
          <ac:chgData name="Ben Craig" userId="49ec92c7-760a-42e6-844a-072bfc9f6301" providerId="ADAL" clId="{967F4421-AFF1-4BBF-B74B-9EDF247F71DC}" dt="2024-04-29T09:24:23.927" v="3032" actId="20577"/>
          <ac:spMkLst>
            <pc:docMk/>
            <pc:sldMk cId="1710332727" sldId="393"/>
            <ac:spMk id="8" creationId="{7503BAA4-D768-F2F3-B08C-45C2B9378648}"/>
          </ac:spMkLst>
        </pc:spChg>
        <pc:spChg chg="add mod">
          <ac:chgData name="Ben Craig" userId="49ec92c7-760a-42e6-844a-072bfc9f6301" providerId="ADAL" clId="{967F4421-AFF1-4BBF-B74B-9EDF247F71DC}" dt="2024-04-29T09:44:48.413" v="3070"/>
          <ac:spMkLst>
            <pc:docMk/>
            <pc:sldMk cId="1710332727" sldId="393"/>
            <ac:spMk id="9" creationId="{F7E861A4-737A-4CD8-70A3-BF9081ECC30E}"/>
          </ac:spMkLst>
        </pc:spChg>
      </pc:sldChg>
    </pc:docChg>
  </pc:docChgLst>
  <pc:docChgLst>
    <pc:chgData name="Ben Craig" userId="49ec92c7-760a-42e6-844a-072bfc9f6301" providerId="ADAL" clId="{33C1134B-6F6F-4F17-950F-A55C92435021}"/>
    <pc:docChg chg="delSld">
      <pc:chgData name="Ben Craig" userId="49ec92c7-760a-42e6-844a-072bfc9f6301" providerId="ADAL" clId="{33C1134B-6F6F-4F17-950F-A55C92435021}" dt="2023-09-06T09:56:42.743" v="1" actId="47"/>
      <pc:docMkLst>
        <pc:docMk/>
      </pc:docMkLst>
      <pc:sldChg chg="del">
        <pc:chgData name="Ben Craig" userId="49ec92c7-760a-42e6-844a-072bfc9f6301" providerId="ADAL" clId="{33C1134B-6F6F-4F17-950F-A55C92435021}" dt="2023-09-06T09:56:25.788" v="0" actId="47"/>
        <pc:sldMkLst>
          <pc:docMk/>
          <pc:sldMk cId="4184061865" sldId="294"/>
        </pc:sldMkLst>
      </pc:sldChg>
      <pc:sldChg chg="del">
        <pc:chgData name="Ben Craig" userId="49ec92c7-760a-42e6-844a-072bfc9f6301" providerId="ADAL" clId="{33C1134B-6F6F-4F17-950F-A55C92435021}" dt="2023-09-06T09:56:42.743" v="1" actId="47"/>
        <pc:sldMkLst>
          <pc:docMk/>
          <pc:sldMk cId="1182006217" sldId="373"/>
        </pc:sldMkLst>
      </pc:sldChg>
    </pc:docChg>
  </pc:docChgLst>
  <pc:docChgLst>
    <pc:chgData name="Ben Craig" userId="49ec92c7-760a-42e6-844a-072bfc9f6301" providerId="ADAL" clId="{1B5E8718-674C-49B8-88C2-6D2575779556}"/>
    <pc:docChg chg="addSld modSld">
      <pc:chgData name="Ben Craig" userId="49ec92c7-760a-42e6-844a-072bfc9f6301" providerId="ADAL" clId="{1B5E8718-674C-49B8-88C2-6D2575779556}" dt="2023-02-27T10:40:33.185" v="24" actId="20577"/>
      <pc:docMkLst>
        <pc:docMk/>
      </pc:docMkLst>
      <pc:sldChg chg="addSp modSp mod">
        <pc:chgData name="Ben Craig" userId="49ec92c7-760a-42e6-844a-072bfc9f6301" providerId="ADAL" clId="{1B5E8718-674C-49B8-88C2-6D2575779556}" dt="2023-02-27T10:35:44.198" v="1" actId="167"/>
        <pc:sldMkLst>
          <pc:docMk/>
          <pc:sldMk cId="4184061865" sldId="294"/>
        </pc:sldMkLst>
        <pc:picChg chg="add mod ord">
          <ac:chgData name="Ben Craig" userId="49ec92c7-760a-42e6-844a-072bfc9f6301" providerId="ADAL" clId="{1B5E8718-674C-49B8-88C2-6D2575779556}" dt="2023-02-27T10:35:44.198" v="1" actId="167"/>
          <ac:picMkLst>
            <pc:docMk/>
            <pc:sldMk cId="4184061865" sldId="294"/>
            <ac:picMk id="6" creationId="{A2DAF035-D952-D064-7BDB-950A683AC648}"/>
          </ac:picMkLst>
        </pc:picChg>
      </pc:sldChg>
      <pc:sldChg chg="addSp delSp modSp mod modAnim">
        <pc:chgData name="Ben Craig" userId="49ec92c7-760a-42e6-844a-072bfc9f6301" providerId="ADAL" clId="{1B5E8718-674C-49B8-88C2-6D2575779556}" dt="2023-02-27T10:38:02.263" v="18" actId="1076"/>
        <pc:sldMkLst>
          <pc:docMk/>
          <pc:sldMk cId="106987436" sldId="374"/>
        </pc:sldMkLst>
        <pc:picChg chg="add del mod">
          <ac:chgData name="Ben Craig" userId="49ec92c7-760a-42e6-844a-072bfc9f6301" providerId="ADAL" clId="{1B5E8718-674C-49B8-88C2-6D2575779556}" dt="2023-02-27T10:36:15.473" v="3"/>
          <ac:picMkLst>
            <pc:docMk/>
            <pc:sldMk cId="106987436" sldId="374"/>
            <ac:picMk id="3" creationId="{A420932D-D39D-CD43-2436-64E4E9F76605}"/>
          </ac:picMkLst>
        </pc:picChg>
        <pc:picChg chg="mod">
          <ac:chgData name="Ben Craig" userId="49ec92c7-760a-42e6-844a-072bfc9f6301" providerId="ADAL" clId="{1B5E8718-674C-49B8-88C2-6D2575779556}" dt="2023-02-27T10:38:02.263" v="18" actId="1076"/>
          <ac:picMkLst>
            <pc:docMk/>
            <pc:sldMk cId="106987436" sldId="374"/>
            <ac:picMk id="5" creationId="{12A9F61A-EF41-4342-ABD1-DDA710EA9E99}"/>
          </ac:picMkLst>
        </pc:picChg>
        <pc:picChg chg="add mod ord modCrop">
          <ac:chgData name="Ben Craig" userId="49ec92c7-760a-42e6-844a-072bfc9f6301" providerId="ADAL" clId="{1B5E8718-674C-49B8-88C2-6D2575779556}" dt="2023-02-27T10:37:59.644" v="17" actId="1076"/>
          <ac:picMkLst>
            <pc:docMk/>
            <pc:sldMk cId="106987436" sldId="374"/>
            <ac:picMk id="10" creationId="{5BC910C7-6DAA-9760-4A90-FB7B14717E47}"/>
          </ac:picMkLst>
        </pc:picChg>
      </pc:sldChg>
      <pc:sldChg chg="modSp add mod">
        <pc:chgData name="Ben Craig" userId="49ec92c7-760a-42e6-844a-072bfc9f6301" providerId="ADAL" clId="{1B5E8718-674C-49B8-88C2-6D2575779556}" dt="2023-02-27T10:40:33.185" v="24" actId="20577"/>
        <pc:sldMkLst>
          <pc:docMk/>
          <pc:sldMk cId="3932798587" sldId="377"/>
        </pc:sldMkLst>
        <pc:graphicFrameChg chg="mod modGraphic">
          <ac:chgData name="Ben Craig" userId="49ec92c7-760a-42e6-844a-072bfc9f6301" providerId="ADAL" clId="{1B5E8718-674C-49B8-88C2-6D2575779556}" dt="2023-02-27T10:40:33.185" v="24" actId="20577"/>
          <ac:graphicFrameMkLst>
            <pc:docMk/>
            <pc:sldMk cId="3932798587" sldId="377"/>
            <ac:graphicFrameMk id="5" creationId="{67F7FBA2-60BA-41A0-8906-0894107BE24C}"/>
          </ac:graphicFrameMkLst>
        </pc:graphicFrameChg>
      </pc:sldChg>
    </pc:docChg>
  </pc:docChgLst>
  <pc:docChgLst>
    <pc:chgData name="Ben Craig" userId="49ec92c7-760a-42e6-844a-072bfc9f6301" providerId="ADAL" clId="{A3C6C897-1156-41FE-8DC0-E369898D5515}"/>
    <pc:docChg chg="undo custSel modSld">
      <pc:chgData name="Ben Craig" userId="49ec92c7-760a-42e6-844a-072bfc9f6301" providerId="ADAL" clId="{A3C6C897-1156-41FE-8DC0-E369898D5515}" dt="2023-10-05T15:29:26.962" v="10" actId="1076"/>
      <pc:docMkLst>
        <pc:docMk/>
      </pc:docMkLst>
      <pc:sldChg chg="modSp mod modAnim">
        <pc:chgData name="Ben Craig" userId="49ec92c7-760a-42e6-844a-072bfc9f6301" providerId="ADAL" clId="{A3C6C897-1156-41FE-8DC0-E369898D5515}" dt="2023-10-05T15:28:55.563" v="8"/>
        <pc:sldMkLst>
          <pc:docMk/>
          <pc:sldMk cId="2969960742" sldId="371"/>
        </pc:sldMkLst>
        <pc:spChg chg="mod">
          <ac:chgData name="Ben Craig" userId="49ec92c7-760a-42e6-844a-072bfc9f6301" providerId="ADAL" clId="{A3C6C897-1156-41FE-8DC0-E369898D5515}" dt="2023-10-05T15:27:42.860" v="7" actId="12"/>
          <ac:spMkLst>
            <pc:docMk/>
            <pc:sldMk cId="2969960742" sldId="371"/>
            <ac:spMk id="3" creationId="{00000000-0000-0000-0000-000000000000}"/>
          </ac:spMkLst>
        </pc:spChg>
      </pc:sldChg>
      <pc:sldChg chg="modSp mod">
        <pc:chgData name="Ben Craig" userId="49ec92c7-760a-42e6-844a-072bfc9f6301" providerId="ADAL" clId="{A3C6C897-1156-41FE-8DC0-E369898D5515}" dt="2023-10-05T15:29:26.962" v="10" actId="1076"/>
        <pc:sldMkLst>
          <pc:docMk/>
          <pc:sldMk cId="3518383213" sldId="378"/>
        </pc:sldMkLst>
        <pc:picChg chg="mod">
          <ac:chgData name="Ben Craig" userId="49ec92c7-760a-42e6-844a-072bfc9f6301" providerId="ADAL" clId="{A3C6C897-1156-41FE-8DC0-E369898D5515}" dt="2023-10-05T15:29:26.962" v="10" actId="1076"/>
          <ac:picMkLst>
            <pc:docMk/>
            <pc:sldMk cId="3518383213" sldId="378"/>
            <ac:picMk id="4" creationId="{781788DD-FBE3-2789-BDEE-3DC36FFF7C16}"/>
          </ac:picMkLst>
        </pc:picChg>
      </pc:sldChg>
      <pc:sldChg chg="modSp mod">
        <pc:chgData name="Ben Craig" userId="49ec92c7-760a-42e6-844a-072bfc9f6301" providerId="ADAL" clId="{A3C6C897-1156-41FE-8DC0-E369898D5515}" dt="2023-10-05T15:27:29.889" v="6" actId="12"/>
        <pc:sldMkLst>
          <pc:docMk/>
          <pc:sldMk cId="2145418699" sldId="385"/>
        </pc:sldMkLst>
        <pc:spChg chg="mod">
          <ac:chgData name="Ben Craig" userId="49ec92c7-760a-42e6-844a-072bfc9f6301" providerId="ADAL" clId="{A3C6C897-1156-41FE-8DC0-E369898D5515}" dt="2023-10-05T15:27:29.889" v="6" actId="12"/>
          <ac:spMkLst>
            <pc:docMk/>
            <pc:sldMk cId="2145418699" sldId="385"/>
            <ac:spMk id="3" creationId="{00000000-0000-0000-0000-000000000000}"/>
          </ac:spMkLst>
        </pc:spChg>
      </pc:sldChg>
    </pc:docChg>
  </pc:docChgLst>
  <pc:docChgLst>
    <pc:chgData name="Ben Craig" userId="49ec92c7-760a-42e6-844a-072bfc9f6301" providerId="ADAL" clId="{9F7C57A8-5457-4721-9EFD-6C75444DAC1D}"/>
    <pc:docChg chg="undo custSel delSld modSld">
      <pc:chgData name="Ben Craig" userId="49ec92c7-760a-42e6-844a-072bfc9f6301" providerId="ADAL" clId="{9F7C57A8-5457-4721-9EFD-6C75444DAC1D}" dt="2023-03-14T11:43:14.088" v="5" actId="47"/>
      <pc:docMkLst>
        <pc:docMk/>
      </pc:docMkLst>
      <pc:sldChg chg="modSp mod">
        <pc:chgData name="Ben Craig" userId="49ec92c7-760a-42e6-844a-072bfc9f6301" providerId="ADAL" clId="{9F7C57A8-5457-4721-9EFD-6C75444DAC1D}" dt="2023-03-14T11:08:59.201" v="4" actId="1076"/>
        <pc:sldMkLst>
          <pc:docMk/>
          <pc:sldMk cId="3913880214" sldId="256"/>
        </pc:sldMkLst>
        <pc:spChg chg="mod">
          <ac:chgData name="Ben Craig" userId="49ec92c7-760a-42e6-844a-072bfc9f6301" providerId="ADAL" clId="{9F7C57A8-5457-4721-9EFD-6C75444DAC1D}" dt="2023-03-14T11:08:59.201" v="4" actId="1076"/>
          <ac:spMkLst>
            <pc:docMk/>
            <pc:sldMk cId="3913880214" sldId="256"/>
            <ac:spMk id="2" creationId="{6661D862-B09D-4A52-A87B-AEC1E9A74EEE}"/>
          </ac:spMkLst>
        </pc:spChg>
      </pc:sldChg>
      <pc:sldChg chg="del">
        <pc:chgData name="Ben Craig" userId="49ec92c7-760a-42e6-844a-072bfc9f6301" providerId="ADAL" clId="{9F7C57A8-5457-4721-9EFD-6C75444DAC1D}" dt="2023-03-14T11:43:14.088" v="5" actId="47"/>
        <pc:sldMkLst>
          <pc:docMk/>
          <pc:sldMk cId="532109719" sldId="290"/>
        </pc:sldMkLst>
      </pc:sldChg>
      <pc:sldChg chg="modSp mod">
        <pc:chgData name="Ben Craig" userId="49ec92c7-760a-42e6-844a-072bfc9f6301" providerId="ADAL" clId="{9F7C57A8-5457-4721-9EFD-6C75444DAC1D}" dt="2023-02-27T15:35:17.191" v="2" actId="1076"/>
        <pc:sldMkLst>
          <pc:docMk/>
          <pc:sldMk cId="106987436" sldId="374"/>
        </pc:sldMkLst>
        <pc:picChg chg="mod">
          <ac:chgData name="Ben Craig" userId="49ec92c7-760a-42e6-844a-072bfc9f6301" providerId="ADAL" clId="{9F7C57A8-5457-4721-9EFD-6C75444DAC1D}" dt="2023-02-27T15:35:17.191" v="2" actId="1076"/>
          <ac:picMkLst>
            <pc:docMk/>
            <pc:sldMk cId="106987436" sldId="374"/>
            <ac:picMk id="10" creationId="{5BC910C7-6DAA-9760-4A90-FB7B14717E4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EB07E-B9F6-4F1C-9093-B554C54F84A0}" type="doc">
      <dgm:prSet loTypeId="urn:microsoft.com/office/officeart/2016/7/layout/VerticalDownArrowProcess" loCatId="process" qsTypeId="urn:microsoft.com/office/officeart/2005/8/quickstyle/simple4" qsCatId="simple" csTypeId="urn:microsoft.com/office/officeart/2005/8/colors/accent0_2" csCatId="mainScheme" phldr="1"/>
      <dgm:spPr/>
      <dgm:t>
        <a:bodyPr/>
        <a:lstStyle/>
        <a:p>
          <a:endParaRPr lang="en-US"/>
        </a:p>
      </dgm:t>
    </dgm:pt>
    <dgm:pt modelId="{C1FE2898-44C3-41C3-B5EF-EBDAA9B2F72B}">
      <dgm:prSet custT="1"/>
      <dgm:spPr/>
      <dgm:t>
        <a:bodyPr/>
        <a:lstStyle/>
        <a:p>
          <a:r>
            <a:rPr lang="en-GB" sz="1800"/>
            <a:t>Principle 1</a:t>
          </a:r>
          <a:endParaRPr lang="en-US" sz="1800"/>
        </a:p>
      </dgm:t>
    </dgm:pt>
    <dgm:pt modelId="{F4D60D87-A72A-4B75-930B-B617911EC340}" type="parTrans" cxnId="{EC92A9F7-5A10-47C9-A28B-99968EB56E73}">
      <dgm:prSet/>
      <dgm:spPr/>
      <dgm:t>
        <a:bodyPr/>
        <a:lstStyle/>
        <a:p>
          <a:endParaRPr lang="en-US"/>
        </a:p>
      </dgm:t>
    </dgm:pt>
    <dgm:pt modelId="{68555673-254A-445F-8C1F-2A74082AC6FB}" type="sibTrans" cxnId="{EC92A9F7-5A10-47C9-A28B-99968EB56E73}">
      <dgm:prSet/>
      <dgm:spPr/>
      <dgm:t>
        <a:bodyPr/>
        <a:lstStyle/>
        <a:p>
          <a:endParaRPr lang="en-US"/>
        </a:p>
      </dgm:t>
    </dgm:pt>
    <dgm:pt modelId="{9E9294C7-537D-45F1-BF0D-EB8112ED50C1}">
      <dgm:prSet custT="1"/>
      <dgm:spPr/>
      <dgm:t>
        <a:bodyPr/>
        <a:lstStyle/>
        <a:p>
          <a:r>
            <a:rPr lang="en-GB" sz="1800"/>
            <a:t>Principle 2</a:t>
          </a:r>
          <a:endParaRPr lang="en-US" sz="1800"/>
        </a:p>
      </dgm:t>
    </dgm:pt>
    <dgm:pt modelId="{BCE73ACC-C59B-4532-957D-0215E60AC762}" type="parTrans" cxnId="{D7AC5D78-F61E-42F0-B755-72B50502DD66}">
      <dgm:prSet/>
      <dgm:spPr/>
      <dgm:t>
        <a:bodyPr/>
        <a:lstStyle/>
        <a:p>
          <a:endParaRPr lang="en-US"/>
        </a:p>
      </dgm:t>
    </dgm:pt>
    <dgm:pt modelId="{C4FA80A2-B2D2-4136-A505-423CF9A1CD37}" type="sibTrans" cxnId="{D7AC5D78-F61E-42F0-B755-72B50502DD66}">
      <dgm:prSet/>
      <dgm:spPr/>
      <dgm:t>
        <a:bodyPr/>
        <a:lstStyle/>
        <a:p>
          <a:endParaRPr lang="en-US"/>
        </a:p>
      </dgm:t>
    </dgm:pt>
    <dgm:pt modelId="{D1F7CC59-11CF-4BEA-8803-9F7E2257D54A}">
      <dgm:prSet custT="1"/>
      <dgm:spPr/>
      <dgm:t>
        <a:bodyPr/>
        <a:lstStyle/>
        <a:p>
          <a:r>
            <a:rPr lang="en-GB" sz="1600" dirty="0"/>
            <a:t>Lawfulness, fairness, and transparency</a:t>
          </a:r>
          <a:endParaRPr lang="en-US" sz="1600" dirty="0"/>
        </a:p>
      </dgm:t>
    </dgm:pt>
    <dgm:pt modelId="{BAFC02DD-A031-4F9C-B56F-2E90277447E6}" type="parTrans" cxnId="{EED232B7-A936-4063-B402-15D3B4167AAD}">
      <dgm:prSet/>
      <dgm:spPr/>
      <dgm:t>
        <a:bodyPr/>
        <a:lstStyle/>
        <a:p>
          <a:endParaRPr lang="en-GB"/>
        </a:p>
      </dgm:t>
    </dgm:pt>
    <dgm:pt modelId="{B7338E02-44D3-4658-90E7-408E65FD963E}" type="sibTrans" cxnId="{EED232B7-A936-4063-B402-15D3B4167AAD}">
      <dgm:prSet/>
      <dgm:spPr/>
      <dgm:t>
        <a:bodyPr/>
        <a:lstStyle/>
        <a:p>
          <a:endParaRPr lang="en-GB"/>
        </a:p>
      </dgm:t>
    </dgm:pt>
    <dgm:pt modelId="{054E1297-D5A9-4E6B-912B-C5F53ADC993F}">
      <dgm:prSet custT="1"/>
      <dgm:spPr/>
      <dgm:t>
        <a:bodyPr/>
        <a:lstStyle/>
        <a:p>
          <a:r>
            <a:rPr lang="en-GB" sz="1800"/>
            <a:t>Principle 3</a:t>
          </a:r>
        </a:p>
      </dgm:t>
    </dgm:pt>
    <dgm:pt modelId="{20371379-8720-4943-9123-B644AE24ED46}" type="parTrans" cxnId="{FBEEBCE9-CB49-4E81-80A5-6843373AE06E}">
      <dgm:prSet/>
      <dgm:spPr/>
      <dgm:t>
        <a:bodyPr/>
        <a:lstStyle/>
        <a:p>
          <a:endParaRPr lang="en-GB"/>
        </a:p>
      </dgm:t>
    </dgm:pt>
    <dgm:pt modelId="{1A5E12C4-BD67-4E15-9F27-B06E98A6AD06}" type="sibTrans" cxnId="{FBEEBCE9-CB49-4E81-80A5-6843373AE06E}">
      <dgm:prSet/>
      <dgm:spPr/>
      <dgm:t>
        <a:bodyPr/>
        <a:lstStyle/>
        <a:p>
          <a:endParaRPr lang="en-GB"/>
        </a:p>
      </dgm:t>
    </dgm:pt>
    <dgm:pt modelId="{7EBBC01E-F954-47C3-8D04-0525EDEC7F68}">
      <dgm:prSet custT="1"/>
      <dgm:spPr/>
      <dgm:t>
        <a:bodyPr/>
        <a:lstStyle/>
        <a:p>
          <a:r>
            <a:rPr lang="en-GB" sz="1800"/>
            <a:t>Principle 4</a:t>
          </a:r>
        </a:p>
      </dgm:t>
    </dgm:pt>
    <dgm:pt modelId="{4755FAF2-DA48-42CF-8677-E930C037C8C3}" type="parTrans" cxnId="{53CD14E0-AEEC-450F-A5A6-358E309BC3C7}">
      <dgm:prSet/>
      <dgm:spPr/>
      <dgm:t>
        <a:bodyPr/>
        <a:lstStyle/>
        <a:p>
          <a:endParaRPr lang="en-GB"/>
        </a:p>
      </dgm:t>
    </dgm:pt>
    <dgm:pt modelId="{EE99F3D9-1487-471A-9C36-519DB6DB6C7F}" type="sibTrans" cxnId="{53CD14E0-AEEC-450F-A5A6-358E309BC3C7}">
      <dgm:prSet/>
      <dgm:spPr/>
      <dgm:t>
        <a:bodyPr/>
        <a:lstStyle/>
        <a:p>
          <a:endParaRPr lang="en-GB"/>
        </a:p>
      </dgm:t>
    </dgm:pt>
    <dgm:pt modelId="{5F5A72C0-5E9D-4BA2-AB76-D5B2C77E45BA}">
      <dgm:prSet custT="1"/>
      <dgm:spPr/>
      <dgm:t>
        <a:bodyPr/>
        <a:lstStyle/>
        <a:p>
          <a:r>
            <a:rPr lang="en-GB" sz="1800"/>
            <a:t>Principle 5</a:t>
          </a:r>
        </a:p>
      </dgm:t>
    </dgm:pt>
    <dgm:pt modelId="{489F8C40-808E-40F0-B622-638645811856}" type="parTrans" cxnId="{880C5531-2DE6-4F8D-9315-ACEB016884CF}">
      <dgm:prSet/>
      <dgm:spPr/>
      <dgm:t>
        <a:bodyPr/>
        <a:lstStyle/>
        <a:p>
          <a:endParaRPr lang="en-GB"/>
        </a:p>
      </dgm:t>
    </dgm:pt>
    <dgm:pt modelId="{FE46A6AF-B643-4CD4-9024-6634DA04A0EC}" type="sibTrans" cxnId="{880C5531-2DE6-4F8D-9315-ACEB016884CF}">
      <dgm:prSet/>
      <dgm:spPr/>
      <dgm:t>
        <a:bodyPr/>
        <a:lstStyle/>
        <a:p>
          <a:endParaRPr lang="en-GB"/>
        </a:p>
      </dgm:t>
    </dgm:pt>
    <dgm:pt modelId="{D9242AB9-2647-41CD-8DC3-ADC07B6C75B8}">
      <dgm:prSet custT="1"/>
      <dgm:spPr/>
      <dgm:t>
        <a:bodyPr/>
        <a:lstStyle/>
        <a:p>
          <a:r>
            <a:rPr lang="en-GB" sz="1800"/>
            <a:t>Principle 6</a:t>
          </a:r>
        </a:p>
      </dgm:t>
    </dgm:pt>
    <dgm:pt modelId="{8F1C007F-7BE7-4AF3-B3D2-8D382F01544F}" type="parTrans" cxnId="{E536CAE2-BEEB-480F-B551-9854227CD37B}">
      <dgm:prSet/>
      <dgm:spPr/>
      <dgm:t>
        <a:bodyPr/>
        <a:lstStyle/>
        <a:p>
          <a:endParaRPr lang="en-GB"/>
        </a:p>
      </dgm:t>
    </dgm:pt>
    <dgm:pt modelId="{B85B3676-3773-4B11-87A3-106556A2B0FC}" type="sibTrans" cxnId="{E536CAE2-BEEB-480F-B551-9854227CD37B}">
      <dgm:prSet/>
      <dgm:spPr/>
      <dgm:t>
        <a:bodyPr/>
        <a:lstStyle/>
        <a:p>
          <a:endParaRPr lang="en-GB"/>
        </a:p>
      </dgm:t>
    </dgm:pt>
    <dgm:pt modelId="{13DBD1CC-79C8-4762-B480-86E9854A4F60}">
      <dgm:prSet custT="1"/>
      <dgm:spPr/>
      <dgm:t>
        <a:bodyPr/>
        <a:lstStyle/>
        <a:p>
          <a:r>
            <a:rPr lang="en-GB" sz="1800"/>
            <a:t>Principle 7</a:t>
          </a:r>
        </a:p>
      </dgm:t>
    </dgm:pt>
    <dgm:pt modelId="{3100BE67-B264-4DD9-9BB5-8CDCB73C1638}" type="parTrans" cxnId="{92392E2E-427D-41B8-BA48-2FD281A5CEC5}">
      <dgm:prSet/>
      <dgm:spPr/>
      <dgm:t>
        <a:bodyPr/>
        <a:lstStyle/>
        <a:p>
          <a:endParaRPr lang="en-GB"/>
        </a:p>
      </dgm:t>
    </dgm:pt>
    <dgm:pt modelId="{7230B163-31D7-4153-9662-5A78D6B04027}" type="sibTrans" cxnId="{92392E2E-427D-41B8-BA48-2FD281A5CEC5}">
      <dgm:prSet/>
      <dgm:spPr/>
      <dgm:t>
        <a:bodyPr/>
        <a:lstStyle/>
        <a:p>
          <a:endParaRPr lang="en-GB"/>
        </a:p>
      </dgm:t>
    </dgm:pt>
    <dgm:pt modelId="{14CBA446-10F3-4B82-A13B-9871421BF06A}">
      <dgm:prSet custT="1"/>
      <dgm:spPr/>
      <dgm:t>
        <a:bodyPr/>
        <a:lstStyle/>
        <a:p>
          <a:r>
            <a:rPr lang="en-GB" sz="1600" dirty="0"/>
            <a:t>Purpose limitation</a:t>
          </a:r>
          <a:endParaRPr lang="en-US" sz="1600" dirty="0"/>
        </a:p>
      </dgm:t>
    </dgm:pt>
    <dgm:pt modelId="{CF7404D5-5E86-4B84-BD3A-D9F08AB43B15}" type="parTrans" cxnId="{BBA78CCA-90EA-4A2F-95F3-EF50B85F5B6E}">
      <dgm:prSet/>
      <dgm:spPr/>
      <dgm:t>
        <a:bodyPr/>
        <a:lstStyle/>
        <a:p>
          <a:endParaRPr lang="en-GB"/>
        </a:p>
      </dgm:t>
    </dgm:pt>
    <dgm:pt modelId="{34E88447-5FFD-47CB-B33F-267A728D7B71}" type="sibTrans" cxnId="{BBA78CCA-90EA-4A2F-95F3-EF50B85F5B6E}">
      <dgm:prSet/>
      <dgm:spPr/>
      <dgm:t>
        <a:bodyPr/>
        <a:lstStyle/>
        <a:p>
          <a:endParaRPr lang="en-GB"/>
        </a:p>
      </dgm:t>
    </dgm:pt>
    <dgm:pt modelId="{7D4D3870-F0DF-4AB7-8F79-5AE724541652}">
      <dgm:prSet custT="1"/>
      <dgm:spPr/>
      <dgm:t>
        <a:bodyPr/>
        <a:lstStyle/>
        <a:p>
          <a:r>
            <a:rPr lang="en-GB" sz="1600"/>
            <a:t>Data minimisation</a:t>
          </a:r>
        </a:p>
      </dgm:t>
    </dgm:pt>
    <dgm:pt modelId="{07080291-097E-4FE1-8DE7-7B5B50499041}" type="parTrans" cxnId="{3FF438E2-0155-4C49-A394-54BAE79E5ECA}">
      <dgm:prSet/>
      <dgm:spPr/>
      <dgm:t>
        <a:bodyPr/>
        <a:lstStyle/>
        <a:p>
          <a:endParaRPr lang="en-GB"/>
        </a:p>
      </dgm:t>
    </dgm:pt>
    <dgm:pt modelId="{CEB8C9E5-F14F-4F32-8692-56D313493588}" type="sibTrans" cxnId="{3FF438E2-0155-4C49-A394-54BAE79E5ECA}">
      <dgm:prSet/>
      <dgm:spPr/>
      <dgm:t>
        <a:bodyPr/>
        <a:lstStyle/>
        <a:p>
          <a:endParaRPr lang="en-GB"/>
        </a:p>
      </dgm:t>
    </dgm:pt>
    <dgm:pt modelId="{6CFBD6D9-15C3-45FD-9FE4-18E4B4BF7858}">
      <dgm:prSet custT="1"/>
      <dgm:spPr/>
      <dgm:t>
        <a:bodyPr/>
        <a:lstStyle/>
        <a:p>
          <a:r>
            <a:rPr lang="en-GB" sz="1600"/>
            <a:t>Accuracy</a:t>
          </a:r>
        </a:p>
      </dgm:t>
    </dgm:pt>
    <dgm:pt modelId="{D02A214A-F080-4E08-AE61-082A5931E7C2}" type="parTrans" cxnId="{8CF00194-ED03-49BD-96A2-8BEDC6F40ADE}">
      <dgm:prSet/>
      <dgm:spPr/>
      <dgm:t>
        <a:bodyPr/>
        <a:lstStyle/>
        <a:p>
          <a:endParaRPr lang="en-GB"/>
        </a:p>
      </dgm:t>
    </dgm:pt>
    <dgm:pt modelId="{CEA7BF20-ABB3-4D79-A90B-8A7344BF4A95}" type="sibTrans" cxnId="{8CF00194-ED03-49BD-96A2-8BEDC6F40ADE}">
      <dgm:prSet/>
      <dgm:spPr/>
      <dgm:t>
        <a:bodyPr/>
        <a:lstStyle/>
        <a:p>
          <a:endParaRPr lang="en-GB"/>
        </a:p>
      </dgm:t>
    </dgm:pt>
    <dgm:pt modelId="{0655732C-9BD4-451B-B062-AA9335D0A03D}">
      <dgm:prSet custT="1"/>
      <dgm:spPr/>
      <dgm:t>
        <a:bodyPr/>
        <a:lstStyle/>
        <a:p>
          <a:r>
            <a:rPr lang="en-GB" sz="1600"/>
            <a:t>Storage limitation</a:t>
          </a:r>
        </a:p>
      </dgm:t>
    </dgm:pt>
    <dgm:pt modelId="{7EF31571-A5EB-4BFF-8632-0C87B405D873}" type="parTrans" cxnId="{71B34A48-E740-4A11-A100-508DD6CD9653}">
      <dgm:prSet/>
      <dgm:spPr/>
      <dgm:t>
        <a:bodyPr/>
        <a:lstStyle/>
        <a:p>
          <a:endParaRPr lang="en-GB"/>
        </a:p>
      </dgm:t>
    </dgm:pt>
    <dgm:pt modelId="{AEF68640-C9C7-4249-9897-F5360AD8EC0D}" type="sibTrans" cxnId="{71B34A48-E740-4A11-A100-508DD6CD9653}">
      <dgm:prSet/>
      <dgm:spPr/>
      <dgm:t>
        <a:bodyPr/>
        <a:lstStyle/>
        <a:p>
          <a:endParaRPr lang="en-GB"/>
        </a:p>
      </dgm:t>
    </dgm:pt>
    <dgm:pt modelId="{1BC8A306-33AA-42FD-ADBD-CF6F5546086C}">
      <dgm:prSet custT="1"/>
      <dgm:spPr/>
      <dgm:t>
        <a:bodyPr/>
        <a:lstStyle/>
        <a:p>
          <a:r>
            <a:rPr lang="en-GB" sz="1600" b="1" dirty="0"/>
            <a:t>Integrity and confidentiality</a:t>
          </a:r>
        </a:p>
      </dgm:t>
    </dgm:pt>
    <dgm:pt modelId="{FB643F38-8BF6-4278-92B0-EE4F0C388ED0}" type="parTrans" cxnId="{92198BA9-8676-4FC4-BC4D-AA056CA4FCD8}">
      <dgm:prSet/>
      <dgm:spPr/>
      <dgm:t>
        <a:bodyPr/>
        <a:lstStyle/>
        <a:p>
          <a:endParaRPr lang="en-GB"/>
        </a:p>
      </dgm:t>
    </dgm:pt>
    <dgm:pt modelId="{D16240E3-1D86-4715-BD79-6C09FF60F8DB}" type="sibTrans" cxnId="{92198BA9-8676-4FC4-BC4D-AA056CA4FCD8}">
      <dgm:prSet/>
      <dgm:spPr/>
      <dgm:t>
        <a:bodyPr/>
        <a:lstStyle/>
        <a:p>
          <a:endParaRPr lang="en-GB"/>
        </a:p>
      </dgm:t>
    </dgm:pt>
    <dgm:pt modelId="{BD44BA6F-2887-4449-9246-2804D7FEF082}">
      <dgm:prSet custT="1"/>
      <dgm:spPr/>
      <dgm:t>
        <a:bodyPr/>
        <a:lstStyle/>
        <a:p>
          <a:r>
            <a:rPr lang="en-GB" sz="1600" b="1" dirty="0"/>
            <a:t>Responsible for, and able to demonstrate, compliance with principles</a:t>
          </a:r>
          <a:r>
            <a:rPr lang="en-GB" sz="1600" dirty="0"/>
            <a:t>.</a:t>
          </a:r>
        </a:p>
      </dgm:t>
    </dgm:pt>
    <dgm:pt modelId="{37F50DAE-8C2C-44BD-85C0-845CC327FCC0}" type="parTrans" cxnId="{33570BE3-5A67-464B-9268-858EC8ED6BD6}">
      <dgm:prSet/>
      <dgm:spPr/>
      <dgm:t>
        <a:bodyPr/>
        <a:lstStyle/>
        <a:p>
          <a:endParaRPr lang="en-GB"/>
        </a:p>
      </dgm:t>
    </dgm:pt>
    <dgm:pt modelId="{D570191A-6DD3-45C1-B911-6554CF0DE672}" type="sibTrans" cxnId="{33570BE3-5A67-464B-9268-858EC8ED6BD6}">
      <dgm:prSet/>
      <dgm:spPr/>
      <dgm:t>
        <a:bodyPr/>
        <a:lstStyle/>
        <a:p>
          <a:endParaRPr lang="en-GB"/>
        </a:p>
      </dgm:t>
    </dgm:pt>
    <dgm:pt modelId="{21CE22D0-FED1-44AE-8CA2-7A6CC0F90C77}" type="pres">
      <dgm:prSet presAssocID="{5F5EB07E-B9F6-4F1C-9093-B554C54F84A0}" presName="Name0" presStyleCnt="0">
        <dgm:presLayoutVars>
          <dgm:dir/>
          <dgm:animLvl val="lvl"/>
          <dgm:resizeHandles val="exact"/>
        </dgm:presLayoutVars>
      </dgm:prSet>
      <dgm:spPr/>
    </dgm:pt>
    <dgm:pt modelId="{76B9A753-B424-4223-8ACF-29DC9B280F10}" type="pres">
      <dgm:prSet presAssocID="{13DBD1CC-79C8-4762-B480-86E9854A4F60}" presName="boxAndChildren" presStyleCnt="0"/>
      <dgm:spPr/>
    </dgm:pt>
    <dgm:pt modelId="{E0E56335-7B76-47AE-9E00-23FAFE7A8DF8}" type="pres">
      <dgm:prSet presAssocID="{13DBD1CC-79C8-4762-B480-86E9854A4F60}" presName="parentTextBox" presStyleLbl="alignNode1" presStyleIdx="0" presStyleCnt="7"/>
      <dgm:spPr/>
    </dgm:pt>
    <dgm:pt modelId="{4E44DD97-C9C1-45EB-B5E1-163EA7A9875A}" type="pres">
      <dgm:prSet presAssocID="{13DBD1CC-79C8-4762-B480-86E9854A4F60}" presName="descendantBox" presStyleLbl="bgAccFollowNode1" presStyleIdx="0" presStyleCnt="7"/>
      <dgm:spPr/>
    </dgm:pt>
    <dgm:pt modelId="{29F88FA1-066F-4EF5-9302-3CAD0454C9A4}" type="pres">
      <dgm:prSet presAssocID="{B85B3676-3773-4B11-87A3-106556A2B0FC}" presName="sp" presStyleCnt="0"/>
      <dgm:spPr/>
    </dgm:pt>
    <dgm:pt modelId="{0CDF8EAC-3D6F-42DE-98C7-0A9FDC011FC0}" type="pres">
      <dgm:prSet presAssocID="{D9242AB9-2647-41CD-8DC3-ADC07B6C75B8}" presName="arrowAndChildren" presStyleCnt="0"/>
      <dgm:spPr/>
    </dgm:pt>
    <dgm:pt modelId="{F41F68C9-F247-4D93-B62B-224D820D535D}" type="pres">
      <dgm:prSet presAssocID="{D9242AB9-2647-41CD-8DC3-ADC07B6C75B8}" presName="parentTextArrow" presStyleLbl="node1" presStyleIdx="0" presStyleCnt="0"/>
      <dgm:spPr/>
    </dgm:pt>
    <dgm:pt modelId="{1CA29803-17F8-45FD-82C6-8C99264CA191}" type="pres">
      <dgm:prSet presAssocID="{D9242AB9-2647-41CD-8DC3-ADC07B6C75B8}" presName="arrow" presStyleLbl="alignNode1" presStyleIdx="1" presStyleCnt="7"/>
      <dgm:spPr/>
    </dgm:pt>
    <dgm:pt modelId="{2254AC93-0AD2-486D-A74A-B7FEBD52596D}" type="pres">
      <dgm:prSet presAssocID="{D9242AB9-2647-41CD-8DC3-ADC07B6C75B8}" presName="descendantArrow" presStyleLbl="bgAccFollowNode1" presStyleIdx="1" presStyleCnt="7"/>
      <dgm:spPr/>
    </dgm:pt>
    <dgm:pt modelId="{3360D6F7-3569-4559-BA6A-1A4DF6DE50E9}" type="pres">
      <dgm:prSet presAssocID="{FE46A6AF-B643-4CD4-9024-6634DA04A0EC}" presName="sp" presStyleCnt="0"/>
      <dgm:spPr/>
    </dgm:pt>
    <dgm:pt modelId="{0DD344EB-808A-41EE-ABFE-9A829C1EE178}" type="pres">
      <dgm:prSet presAssocID="{5F5A72C0-5E9D-4BA2-AB76-D5B2C77E45BA}" presName="arrowAndChildren" presStyleCnt="0"/>
      <dgm:spPr/>
    </dgm:pt>
    <dgm:pt modelId="{55A0AC4D-3E2C-4CE8-9755-C6963AF1ECE6}" type="pres">
      <dgm:prSet presAssocID="{5F5A72C0-5E9D-4BA2-AB76-D5B2C77E45BA}" presName="parentTextArrow" presStyleLbl="node1" presStyleIdx="0" presStyleCnt="0"/>
      <dgm:spPr/>
    </dgm:pt>
    <dgm:pt modelId="{E2860B76-C5AF-4CC5-B676-262499BF9C4C}" type="pres">
      <dgm:prSet presAssocID="{5F5A72C0-5E9D-4BA2-AB76-D5B2C77E45BA}" presName="arrow" presStyleLbl="alignNode1" presStyleIdx="2" presStyleCnt="7"/>
      <dgm:spPr/>
    </dgm:pt>
    <dgm:pt modelId="{57327C3E-8417-488F-8ED3-BCF759D09008}" type="pres">
      <dgm:prSet presAssocID="{5F5A72C0-5E9D-4BA2-AB76-D5B2C77E45BA}" presName="descendantArrow" presStyleLbl="bgAccFollowNode1" presStyleIdx="2" presStyleCnt="7"/>
      <dgm:spPr/>
    </dgm:pt>
    <dgm:pt modelId="{DF155BF2-64B8-447A-BFDA-1FAFB5E6D5DD}" type="pres">
      <dgm:prSet presAssocID="{EE99F3D9-1487-471A-9C36-519DB6DB6C7F}" presName="sp" presStyleCnt="0"/>
      <dgm:spPr/>
    </dgm:pt>
    <dgm:pt modelId="{C225F6DA-D877-4826-BFAD-7900220A6AED}" type="pres">
      <dgm:prSet presAssocID="{7EBBC01E-F954-47C3-8D04-0525EDEC7F68}" presName="arrowAndChildren" presStyleCnt="0"/>
      <dgm:spPr/>
    </dgm:pt>
    <dgm:pt modelId="{70C624D5-8D4B-4D9D-98B4-687D5E825D82}" type="pres">
      <dgm:prSet presAssocID="{7EBBC01E-F954-47C3-8D04-0525EDEC7F68}" presName="parentTextArrow" presStyleLbl="node1" presStyleIdx="0" presStyleCnt="0"/>
      <dgm:spPr/>
    </dgm:pt>
    <dgm:pt modelId="{253ABCD8-93AB-4397-B062-82746B133C71}" type="pres">
      <dgm:prSet presAssocID="{7EBBC01E-F954-47C3-8D04-0525EDEC7F68}" presName="arrow" presStyleLbl="alignNode1" presStyleIdx="3" presStyleCnt="7"/>
      <dgm:spPr/>
    </dgm:pt>
    <dgm:pt modelId="{A9422F03-A453-4252-B4C8-B7EC47D4A4AA}" type="pres">
      <dgm:prSet presAssocID="{7EBBC01E-F954-47C3-8D04-0525EDEC7F68}" presName="descendantArrow" presStyleLbl="bgAccFollowNode1" presStyleIdx="3" presStyleCnt="7"/>
      <dgm:spPr/>
    </dgm:pt>
    <dgm:pt modelId="{C425D206-59F0-418C-AE86-4B5C9A43024C}" type="pres">
      <dgm:prSet presAssocID="{1A5E12C4-BD67-4E15-9F27-B06E98A6AD06}" presName="sp" presStyleCnt="0"/>
      <dgm:spPr/>
    </dgm:pt>
    <dgm:pt modelId="{F2E739FD-82FE-4163-AD60-CFCDFFCF3361}" type="pres">
      <dgm:prSet presAssocID="{054E1297-D5A9-4E6B-912B-C5F53ADC993F}" presName="arrowAndChildren" presStyleCnt="0"/>
      <dgm:spPr/>
    </dgm:pt>
    <dgm:pt modelId="{A5EFEA31-5B60-4F14-ACB6-2235EC318D93}" type="pres">
      <dgm:prSet presAssocID="{054E1297-D5A9-4E6B-912B-C5F53ADC993F}" presName="parentTextArrow" presStyleLbl="node1" presStyleIdx="0" presStyleCnt="0"/>
      <dgm:spPr/>
    </dgm:pt>
    <dgm:pt modelId="{1FDA76BD-E99B-45A4-8233-5170A15A0530}" type="pres">
      <dgm:prSet presAssocID="{054E1297-D5A9-4E6B-912B-C5F53ADC993F}" presName="arrow" presStyleLbl="alignNode1" presStyleIdx="4" presStyleCnt="7"/>
      <dgm:spPr/>
    </dgm:pt>
    <dgm:pt modelId="{6A34D4EB-FFE3-4D52-87C8-EDF7C4DDC641}" type="pres">
      <dgm:prSet presAssocID="{054E1297-D5A9-4E6B-912B-C5F53ADC993F}" presName="descendantArrow" presStyleLbl="bgAccFollowNode1" presStyleIdx="4" presStyleCnt="7"/>
      <dgm:spPr/>
    </dgm:pt>
    <dgm:pt modelId="{2826FB11-54DD-4F54-AEB0-DDFA97AB04C7}" type="pres">
      <dgm:prSet presAssocID="{C4FA80A2-B2D2-4136-A505-423CF9A1CD37}" presName="sp" presStyleCnt="0"/>
      <dgm:spPr/>
    </dgm:pt>
    <dgm:pt modelId="{D09097FE-F475-4FFF-AFB4-CD977C98475F}" type="pres">
      <dgm:prSet presAssocID="{9E9294C7-537D-45F1-BF0D-EB8112ED50C1}" presName="arrowAndChildren" presStyleCnt="0"/>
      <dgm:spPr/>
    </dgm:pt>
    <dgm:pt modelId="{52138DF2-27FB-46FE-9B90-0137CBB0DC11}" type="pres">
      <dgm:prSet presAssocID="{9E9294C7-537D-45F1-BF0D-EB8112ED50C1}" presName="parentTextArrow" presStyleLbl="node1" presStyleIdx="0" presStyleCnt="0"/>
      <dgm:spPr/>
    </dgm:pt>
    <dgm:pt modelId="{0B7D42C0-EA4A-4A35-BED5-5A36AFF30106}" type="pres">
      <dgm:prSet presAssocID="{9E9294C7-537D-45F1-BF0D-EB8112ED50C1}" presName="arrow" presStyleLbl="alignNode1" presStyleIdx="5" presStyleCnt="7"/>
      <dgm:spPr/>
    </dgm:pt>
    <dgm:pt modelId="{FBDFAB67-73FE-48FF-9B1D-954366728323}" type="pres">
      <dgm:prSet presAssocID="{9E9294C7-537D-45F1-BF0D-EB8112ED50C1}" presName="descendantArrow" presStyleLbl="bgAccFollowNode1" presStyleIdx="5" presStyleCnt="7"/>
      <dgm:spPr/>
    </dgm:pt>
    <dgm:pt modelId="{B50D2377-CA20-45F4-BA6A-E82108500550}" type="pres">
      <dgm:prSet presAssocID="{68555673-254A-445F-8C1F-2A74082AC6FB}" presName="sp" presStyleCnt="0"/>
      <dgm:spPr/>
    </dgm:pt>
    <dgm:pt modelId="{4E954A30-C3AD-4F2C-BB2C-CB5E49C3F083}" type="pres">
      <dgm:prSet presAssocID="{C1FE2898-44C3-41C3-B5EF-EBDAA9B2F72B}" presName="arrowAndChildren" presStyleCnt="0"/>
      <dgm:spPr/>
    </dgm:pt>
    <dgm:pt modelId="{E1A775EC-6BFB-4626-82E6-682D2B276A29}" type="pres">
      <dgm:prSet presAssocID="{C1FE2898-44C3-41C3-B5EF-EBDAA9B2F72B}" presName="parentTextArrow" presStyleLbl="node1" presStyleIdx="0" presStyleCnt="0"/>
      <dgm:spPr/>
    </dgm:pt>
    <dgm:pt modelId="{A26DBE7F-20DC-4190-8E03-01AF046EF868}" type="pres">
      <dgm:prSet presAssocID="{C1FE2898-44C3-41C3-B5EF-EBDAA9B2F72B}" presName="arrow" presStyleLbl="alignNode1" presStyleIdx="6" presStyleCnt="7"/>
      <dgm:spPr/>
    </dgm:pt>
    <dgm:pt modelId="{81FD7C79-18F8-48BF-9D08-AA87FC83901C}" type="pres">
      <dgm:prSet presAssocID="{C1FE2898-44C3-41C3-B5EF-EBDAA9B2F72B}" presName="descendantArrow" presStyleLbl="bgAccFollowNode1" presStyleIdx="6" presStyleCnt="7"/>
      <dgm:spPr/>
    </dgm:pt>
  </dgm:ptLst>
  <dgm:cxnLst>
    <dgm:cxn modelId="{9C168904-DD57-480A-9D0F-24010ECDA9DD}" type="presOf" srcId="{7EBBC01E-F954-47C3-8D04-0525EDEC7F68}" destId="{253ABCD8-93AB-4397-B062-82746B133C71}" srcOrd="1" destOrd="0" presId="urn:microsoft.com/office/officeart/2016/7/layout/VerticalDownArrowProcess"/>
    <dgm:cxn modelId="{2418FF04-ACE6-40E7-9994-B98FE186566E}" type="presOf" srcId="{9E9294C7-537D-45F1-BF0D-EB8112ED50C1}" destId="{52138DF2-27FB-46FE-9B90-0137CBB0DC11}" srcOrd="0" destOrd="0" presId="urn:microsoft.com/office/officeart/2016/7/layout/VerticalDownArrowProcess"/>
    <dgm:cxn modelId="{1A46750C-EE2D-447B-9E18-715330A08810}" type="presOf" srcId="{5F5EB07E-B9F6-4F1C-9093-B554C54F84A0}" destId="{21CE22D0-FED1-44AE-8CA2-7A6CC0F90C77}" srcOrd="0" destOrd="0" presId="urn:microsoft.com/office/officeart/2016/7/layout/VerticalDownArrowProcess"/>
    <dgm:cxn modelId="{AD9CCA17-3C63-465D-848E-FCCCFD4EAF29}" type="presOf" srcId="{14CBA446-10F3-4B82-A13B-9871421BF06A}" destId="{FBDFAB67-73FE-48FF-9B1D-954366728323}" srcOrd="0" destOrd="0" presId="urn:microsoft.com/office/officeart/2016/7/layout/VerticalDownArrowProcess"/>
    <dgm:cxn modelId="{58531E1A-4B4B-44A6-93C6-72F83A57C76F}" type="presOf" srcId="{0655732C-9BD4-451B-B062-AA9335D0A03D}" destId="{57327C3E-8417-488F-8ED3-BCF759D09008}" srcOrd="0" destOrd="0" presId="urn:microsoft.com/office/officeart/2016/7/layout/VerticalDownArrowProcess"/>
    <dgm:cxn modelId="{617B062D-1E1C-4803-B966-460935072BC6}" type="presOf" srcId="{9E9294C7-537D-45F1-BF0D-EB8112ED50C1}" destId="{0B7D42C0-EA4A-4A35-BED5-5A36AFF30106}" srcOrd="1" destOrd="0" presId="urn:microsoft.com/office/officeart/2016/7/layout/VerticalDownArrowProcess"/>
    <dgm:cxn modelId="{1E07F62D-4B39-4269-AD61-471A9D499F60}" type="presOf" srcId="{054E1297-D5A9-4E6B-912B-C5F53ADC993F}" destId="{A5EFEA31-5B60-4F14-ACB6-2235EC318D93}" srcOrd="0" destOrd="0" presId="urn:microsoft.com/office/officeart/2016/7/layout/VerticalDownArrowProcess"/>
    <dgm:cxn modelId="{92392E2E-427D-41B8-BA48-2FD281A5CEC5}" srcId="{5F5EB07E-B9F6-4F1C-9093-B554C54F84A0}" destId="{13DBD1CC-79C8-4762-B480-86E9854A4F60}" srcOrd="6" destOrd="0" parTransId="{3100BE67-B264-4DD9-9BB5-8CDCB73C1638}" sibTransId="{7230B163-31D7-4153-9662-5A78D6B04027}"/>
    <dgm:cxn modelId="{880C5531-2DE6-4F8D-9315-ACEB016884CF}" srcId="{5F5EB07E-B9F6-4F1C-9093-B554C54F84A0}" destId="{5F5A72C0-5E9D-4BA2-AB76-D5B2C77E45BA}" srcOrd="4" destOrd="0" parTransId="{489F8C40-808E-40F0-B622-638645811856}" sibTransId="{FE46A6AF-B643-4CD4-9024-6634DA04A0EC}"/>
    <dgm:cxn modelId="{49487C37-72A5-4C95-B97C-191ACACA0A64}" type="presOf" srcId="{7D4D3870-F0DF-4AB7-8F79-5AE724541652}" destId="{6A34D4EB-FFE3-4D52-87C8-EDF7C4DDC641}" srcOrd="0" destOrd="0" presId="urn:microsoft.com/office/officeart/2016/7/layout/VerticalDownArrowProcess"/>
    <dgm:cxn modelId="{B04F1563-23B9-4025-B34A-E75C17F75251}" type="presOf" srcId="{5F5A72C0-5E9D-4BA2-AB76-D5B2C77E45BA}" destId="{E2860B76-C5AF-4CC5-B676-262499BF9C4C}" srcOrd="1" destOrd="0" presId="urn:microsoft.com/office/officeart/2016/7/layout/VerticalDownArrowProcess"/>
    <dgm:cxn modelId="{71B34A48-E740-4A11-A100-508DD6CD9653}" srcId="{5F5A72C0-5E9D-4BA2-AB76-D5B2C77E45BA}" destId="{0655732C-9BD4-451B-B062-AA9335D0A03D}" srcOrd="0" destOrd="0" parTransId="{7EF31571-A5EB-4BFF-8632-0C87B405D873}" sibTransId="{AEF68640-C9C7-4249-9897-F5360AD8EC0D}"/>
    <dgm:cxn modelId="{86D8304E-40E7-4F3F-ACA2-23BCFDCB4641}" type="presOf" srcId="{C1FE2898-44C3-41C3-B5EF-EBDAA9B2F72B}" destId="{A26DBE7F-20DC-4190-8E03-01AF046EF868}" srcOrd="1" destOrd="0" presId="urn:microsoft.com/office/officeart/2016/7/layout/VerticalDownArrowProcess"/>
    <dgm:cxn modelId="{D7AC5D78-F61E-42F0-B755-72B50502DD66}" srcId="{5F5EB07E-B9F6-4F1C-9093-B554C54F84A0}" destId="{9E9294C7-537D-45F1-BF0D-EB8112ED50C1}" srcOrd="1" destOrd="0" parTransId="{BCE73ACC-C59B-4532-957D-0215E60AC762}" sibTransId="{C4FA80A2-B2D2-4136-A505-423CF9A1CD37}"/>
    <dgm:cxn modelId="{754D2559-6588-4E3F-B753-34BB913CB7FB}" type="presOf" srcId="{5F5A72C0-5E9D-4BA2-AB76-D5B2C77E45BA}" destId="{55A0AC4D-3E2C-4CE8-9755-C6963AF1ECE6}" srcOrd="0" destOrd="0" presId="urn:microsoft.com/office/officeart/2016/7/layout/VerticalDownArrowProcess"/>
    <dgm:cxn modelId="{055ADF59-8750-4900-A48F-2D36E1BBF79B}" type="presOf" srcId="{D9242AB9-2647-41CD-8DC3-ADC07B6C75B8}" destId="{1CA29803-17F8-45FD-82C6-8C99264CA191}" srcOrd="1" destOrd="0" presId="urn:microsoft.com/office/officeart/2016/7/layout/VerticalDownArrowProcess"/>
    <dgm:cxn modelId="{8CF00194-ED03-49BD-96A2-8BEDC6F40ADE}" srcId="{7EBBC01E-F954-47C3-8D04-0525EDEC7F68}" destId="{6CFBD6D9-15C3-45FD-9FE4-18E4B4BF7858}" srcOrd="0" destOrd="0" parTransId="{D02A214A-F080-4E08-AE61-082A5931E7C2}" sibTransId="{CEA7BF20-ABB3-4D79-A90B-8A7344BF4A95}"/>
    <dgm:cxn modelId="{590E2799-BE97-45BF-82B3-C807E4692218}" type="presOf" srcId="{054E1297-D5A9-4E6B-912B-C5F53ADC993F}" destId="{1FDA76BD-E99B-45A4-8233-5170A15A0530}" srcOrd="1" destOrd="0" presId="urn:microsoft.com/office/officeart/2016/7/layout/VerticalDownArrowProcess"/>
    <dgm:cxn modelId="{2FD1749B-45B9-4412-9687-C4D97800F2BF}" type="presOf" srcId="{7EBBC01E-F954-47C3-8D04-0525EDEC7F68}" destId="{70C624D5-8D4B-4D9D-98B4-687D5E825D82}" srcOrd="0" destOrd="0" presId="urn:microsoft.com/office/officeart/2016/7/layout/VerticalDownArrowProcess"/>
    <dgm:cxn modelId="{D31C2F9C-4796-4FFF-A812-A66F796A4FF3}" type="presOf" srcId="{1BC8A306-33AA-42FD-ADBD-CF6F5546086C}" destId="{2254AC93-0AD2-486D-A74A-B7FEBD52596D}" srcOrd="0" destOrd="0" presId="urn:microsoft.com/office/officeart/2016/7/layout/VerticalDownArrowProcess"/>
    <dgm:cxn modelId="{F1C72DA3-88E1-4BB0-B338-ADB71DF185F0}" type="presOf" srcId="{6CFBD6D9-15C3-45FD-9FE4-18E4B4BF7858}" destId="{A9422F03-A453-4252-B4C8-B7EC47D4A4AA}" srcOrd="0" destOrd="0" presId="urn:microsoft.com/office/officeart/2016/7/layout/VerticalDownArrowProcess"/>
    <dgm:cxn modelId="{92198BA9-8676-4FC4-BC4D-AA056CA4FCD8}" srcId="{D9242AB9-2647-41CD-8DC3-ADC07B6C75B8}" destId="{1BC8A306-33AA-42FD-ADBD-CF6F5546086C}" srcOrd="0" destOrd="0" parTransId="{FB643F38-8BF6-4278-92B0-EE4F0C388ED0}" sibTransId="{D16240E3-1D86-4715-BD79-6C09FF60F8DB}"/>
    <dgm:cxn modelId="{BE1A6FB2-BE08-4D60-A69C-D1CBD3A8C35F}" type="presOf" srcId="{D9242AB9-2647-41CD-8DC3-ADC07B6C75B8}" destId="{F41F68C9-F247-4D93-B62B-224D820D535D}" srcOrd="0" destOrd="0" presId="urn:microsoft.com/office/officeart/2016/7/layout/VerticalDownArrowProcess"/>
    <dgm:cxn modelId="{EED232B7-A936-4063-B402-15D3B4167AAD}" srcId="{C1FE2898-44C3-41C3-B5EF-EBDAA9B2F72B}" destId="{D1F7CC59-11CF-4BEA-8803-9F7E2257D54A}" srcOrd="0" destOrd="0" parTransId="{BAFC02DD-A031-4F9C-B56F-2E90277447E6}" sibTransId="{B7338E02-44D3-4658-90E7-408E65FD963E}"/>
    <dgm:cxn modelId="{69F54FC4-83B7-402E-B3C3-9875B080D2C8}" type="presOf" srcId="{BD44BA6F-2887-4449-9246-2804D7FEF082}" destId="{4E44DD97-C9C1-45EB-B5E1-163EA7A9875A}" srcOrd="0" destOrd="0" presId="urn:microsoft.com/office/officeart/2016/7/layout/VerticalDownArrowProcess"/>
    <dgm:cxn modelId="{BBA78CCA-90EA-4A2F-95F3-EF50B85F5B6E}" srcId="{9E9294C7-537D-45F1-BF0D-EB8112ED50C1}" destId="{14CBA446-10F3-4B82-A13B-9871421BF06A}" srcOrd="0" destOrd="0" parTransId="{CF7404D5-5E86-4B84-BD3A-D9F08AB43B15}" sibTransId="{34E88447-5FFD-47CB-B33F-267A728D7B71}"/>
    <dgm:cxn modelId="{86698AD8-6C47-4235-AFCD-05F83570DCBB}" type="presOf" srcId="{C1FE2898-44C3-41C3-B5EF-EBDAA9B2F72B}" destId="{E1A775EC-6BFB-4626-82E6-682D2B276A29}" srcOrd="0" destOrd="0" presId="urn:microsoft.com/office/officeart/2016/7/layout/VerticalDownArrowProcess"/>
    <dgm:cxn modelId="{508A8CDD-A735-41B0-823B-3CA796FA7543}" type="presOf" srcId="{D1F7CC59-11CF-4BEA-8803-9F7E2257D54A}" destId="{81FD7C79-18F8-48BF-9D08-AA87FC83901C}" srcOrd="0" destOrd="0" presId="urn:microsoft.com/office/officeart/2016/7/layout/VerticalDownArrowProcess"/>
    <dgm:cxn modelId="{53CD14E0-AEEC-450F-A5A6-358E309BC3C7}" srcId="{5F5EB07E-B9F6-4F1C-9093-B554C54F84A0}" destId="{7EBBC01E-F954-47C3-8D04-0525EDEC7F68}" srcOrd="3" destOrd="0" parTransId="{4755FAF2-DA48-42CF-8677-E930C037C8C3}" sibTransId="{EE99F3D9-1487-471A-9C36-519DB6DB6C7F}"/>
    <dgm:cxn modelId="{3FF438E2-0155-4C49-A394-54BAE79E5ECA}" srcId="{054E1297-D5A9-4E6B-912B-C5F53ADC993F}" destId="{7D4D3870-F0DF-4AB7-8F79-5AE724541652}" srcOrd="0" destOrd="0" parTransId="{07080291-097E-4FE1-8DE7-7B5B50499041}" sibTransId="{CEB8C9E5-F14F-4F32-8692-56D313493588}"/>
    <dgm:cxn modelId="{E536CAE2-BEEB-480F-B551-9854227CD37B}" srcId="{5F5EB07E-B9F6-4F1C-9093-B554C54F84A0}" destId="{D9242AB9-2647-41CD-8DC3-ADC07B6C75B8}" srcOrd="5" destOrd="0" parTransId="{8F1C007F-7BE7-4AF3-B3D2-8D382F01544F}" sibTransId="{B85B3676-3773-4B11-87A3-106556A2B0FC}"/>
    <dgm:cxn modelId="{33570BE3-5A67-464B-9268-858EC8ED6BD6}" srcId="{13DBD1CC-79C8-4762-B480-86E9854A4F60}" destId="{BD44BA6F-2887-4449-9246-2804D7FEF082}" srcOrd="0" destOrd="0" parTransId="{37F50DAE-8C2C-44BD-85C0-845CC327FCC0}" sibTransId="{D570191A-6DD3-45C1-B911-6554CF0DE672}"/>
    <dgm:cxn modelId="{FBEEBCE9-CB49-4E81-80A5-6843373AE06E}" srcId="{5F5EB07E-B9F6-4F1C-9093-B554C54F84A0}" destId="{054E1297-D5A9-4E6B-912B-C5F53ADC993F}" srcOrd="2" destOrd="0" parTransId="{20371379-8720-4943-9123-B644AE24ED46}" sibTransId="{1A5E12C4-BD67-4E15-9F27-B06E98A6AD06}"/>
    <dgm:cxn modelId="{8C2F0CF6-A05C-4297-A987-81B0203BC50D}" type="presOf" srcId="{13DBD1CC-79C8-4762-B480-86E9854A4F60}" destId="{E0E56335-7B76-47AE-9E00-23FAFE7A8DF8}" srcOrd="0" destOrd="0" presId="urn:microsoft.com/office/officeart/2016/7/layout/VerticalDownArrowProcess"/>
    <dgm:cxn modelId="{EC92A9F7-5A10-47C9-A28B-99968EB56E73}" srcId="{5F5EB07E-B9F6-4F1C-9093-B554C54F84A0}" destId="{C1FE2898-44C3-41C3-B5EF-EBDAA9B2F72B}" srcOrd="0" destOrd="0" parTransId="{F4D60D87-A72A-4B75-930B-B617911EC340}" sibTransId="{68555673-254A-445F-8C1F-2A74082AC6FB}"/>
    <dgm:cxn modelId="{1A27FD64-A673-4535-9796-C492EBB0EC4B}" type="presParOf" srcId="{21CE22D0-FED1-44AE-8CA2-7A6CC0F90C77}" destId="{76B9A753-B424-4223-8ACF-29DC9B280F10}" srcOrd="0" destOrd="0" presId="urn:microsoft.com/office/officeart/2016/7/layout/VerticalDownArrowProcess"/>
    <dgm:cxn modelId="{7C2D688E-DB06-488E-94E8-33E99E1584FC}" type="presParOf" srcId="{76B9A753-B424-4223-8ACF-29DC9B280F10}" destId="{E0E56335-7B76-47AE-9E00-23FAFE7A8DF8}" srcOrd="0" destOrd="0" presId="urn:microsoft.com/office/officeart/2016/7/layout/VerticalDownArrowProcess"/>
    <dgm:cxn modelId="{76B80479-D8B4-4336-8859-FED512AD3909}" type="presParOf" srcId="{76B9A753-B424-4223-8ACF-29DC9B280F10}" destId="{4E44DD97-C9C1-45EB-B5E1-163EA7A9875A}" srcOrd="1" destOrd="0" presId="urn:microsoft.com/office/officeart/2016/7/layout/VerticalDownArrowProcess"/>
    <dgm:cxn modelId="{C1753D96-2BC6-434B-B9FB-6017665CDCEA}" type="presParOf" srcId="{21CE22D0-FED1-44AE-8CA2-7A6CC0F90C77}" destId="{29F88FA1-066F-4EF5-9302-3CAD0454C9A4}" srcOrd="1" destOrd="0" presId="urn:microsoft.com/office/officeart/2016/7/layout/VerticalDownArrowProcess"/>
    <dgm:cxn modelId="{0D550C51-C07A-4F71-BBD4-141868C29F1F}" type="presParOf" srcId="{21CE22D0-FED1-44AE-8CA2-7A6CC0F90C77}" destId="{0CDF8EAC-3D6F-42DE-98C7-0A9FDC011FC0}" srcOrd="2" destOrd="0" presId="urn:microsoft.com/office/officeart/2016/7/layout/VerticalDownArrowProcess"/>
    <dgm:cxn modelId="{C19CD721-6E95-4AD9-8DF3-706E81E4CABB}" type="presParOf" srcId="{0CDF8EAC-3D6F-42DE-98C7-0A9FDC011FC0}" destId="{F41F68C9-F247-4D93-B62B-224D820D535D}" srcOrd="0" destOrd="0" presId="urn:microsoft.com/office/officeart/2016/7/layout/VerticalDownArrowProcess"/>
    <dgm:cxn modelId="{DFF2F731-90B4-4BE9-AC9F-26D91E9C6CCF}" type="presParOf" srcId="{0CDF8EAC-3D6F-42DE-98C7-0A9FDC011FC0}" destId="{1CA29803-17F8-45FD-82C6-8C99264CA191}" srcOrd="1" destOrd="0" presId="urn:microsoft.com/office/officeart/2016/7/layout/VerticalDownArrowProcess"/>
    <dgm:cxn modelId="{36856A57-3883-455C-A47C-4B5DC5E1827A}" type="presParOf" srcId="{0CDF8EAC-3D6F-42DE-98C7-0A9FDC011FC0}" destId="{2254AC93-0AD2-486D-A74A-B7FEBD52596D}" srcOrd="2" destOrd="0" presId="urn:microsoft.com/office/officeart/2016/7/layout/VerticalDownArrowProcess"/>
    <dgm:cxn modelId="{39491225-7919-41CB-A246-FEF06DA1936C}" type="presParOf" srcId="{21CE22D0-FED1-44AE-8CA2-7A6CC0F90C77}" destId="{3360D6F7-3569-4559-BA6A-1A4DF6DE50E9}" srcOrd="3" destOrd="0" presId="urn:microsoft.com/office/officeart/2016/7/layout/VerticalDownArrowProcess"/>
    <dgm:cxn modelId="{98D2E9C5-B690-45FE-8C88-FBD6B67EF9F0}" type="presParOf" srcId="{21CE22D0-FED1-44AE-8CA2-7A6CC0F90C77}" destId="{0DD344EB-808A-41EE-ABFE-9A829C1EE178}" srcOrd="4" destOrd="0" presId="urn:microsoft.com/office/officeart/2016/7/layout/VerticalDownArrowProcess"/>
    <dgm:cxn modelId="{9BE2BADC-12C7-4FBC-9350-4A2AD242BACB}" type="presParOf" srcId="{0DD344EB-808A-41EE-ABFE-9A829C1EE178}" destId="{55A0AC4D-3E2C-4CE8-9755-C6963AF1ECE6}" srcOrd="0" destOrd="0" presId="urn:microsoft.com/office/officeart/2016/7/layout/VerticalDownArrowProcess"/>
    <dgm:cxn modelId="{4CCF9F82-756E-418F-9564-46F401FFECA9}" type="presParOf" srcId="{0DD344EB-808A-41EE-ABFE-9A829C1EE178}" destId="{E2860B76-C5AF-4CC5-B676-262499BF9C4C}" srcOrd="1" destOrd="0" presId="urn:microsoft.com/office/officeart/2016/7/layout/VerticalDownArrowProcess"/>
    <dgm:cxn modelId="{0E45A332-E0EE-4976-9877-E6C71D8A710C}" type="presParOf" srcId="{0DD344EB-808A-41EE-ABFE-9A829C1EE178}" destId="{57327C3E-8417-488F-8ED3-BCF759D09008}" srcOrd="2" destOrd="0" presId="urn:microsoft.com/office/officeart/2016/7/layout/VerticalDownArrowProcess"/>
    <dgm:cxn modelId="{02210526-10F4-4C7D-869E-A1A5B61D3FAD}" type="presParOf" srcId="{21CE22D0-FED1-44AE-8CA2-7A6CC0F90C77}" destId="{DF155BF2-64B8-447A-BFDA-1FAFB5E6D5DD}" srcOrd="5" destOrd="0" presId="urn:microsoft.com/office/officeart/2016/7/layout/VerticalDownArrowProcess"/>
    <dgm:cxn modelId="{CB043730-0C9E-4C85-AE8C-948D69163176}" type="presParOf" srcId="{21CE22D0-FED1-44AE-8CA2-7A6CC0F90C77}" destId="{C225F6DA-D877-4826-BFAD-7900220A6AED}" srcOrd="6" destOrd="0" presId="urn:microsoft.com/office/officeart/2016/7/layout/VerticalDownArrowProcess"/>
    <dgm:cxn modelId="{0989C254-72B2-47B7-B73E-E5A29F819CFA}" type="presParOf" srcId="{C225F6DA-D877-4826-BFAD-7900220A6AED}" destId="{70C624D5-8D4B-4D9D-98B4-687D5E825D82}" srcOrd="0" destOrd="0" presId="urn:microsoft.com/office/officeart/2016/7/layout/VerticalDownArrowProcess"/>
    <dgm:cxn modelId="{DF1A7492-EAAF-47E4-B3AB-FA58FF8A22DA}" type="presParOf" srcId="{C225F6DA-D877-4826-BFAD-7900220A6AED}" destId="{253ABCD8-93AB-4397-B062-82746B133C71}" srcOrd="1" destOrd="0" presId="urn:microsoft.com/office/officeart/2016/7/layout/VerticalDownArrowProcess"/>
    <dgm:cxn modelId="{36BF1CB9-A262-4A8F-9C34-5FA824902740}" type="presParOf" srcId="{C225F6DA-D877-4826-BFAD-7900220A6AED}" destId="{A9422F03-A453-4252-B4C8-B7EC47D4A4AA}" srcOrd="2" destOrd="0" presId="urn:microsoft.com/office/officeart/2016/7/layout/VerticalDownArrowProcess"/>
    <dgm:cxn modelId="{D713DB76-5B1C-4771-A871-40E58A33A497}" type="presParOf" srcId="{21CE22D0-FED1-44AE-8CA2-7A6CC0F90C77}" destId="{C425D206-59F0-418C-AE86-4B5C9A43024C}" srcOrd="7" destOrd="0" presId="urn:microsoft.com/office/officeart/2016/7/layout/VerticalDownArrowProcess"/>
    <dgm:cxn modelId="{BB9C7572-CF77-4666-BFA8-36DC93EC5F09}" type="presParOf" srcId="{21CE22D0-FED1-44AE-8CA2-7A6CC0F90C77}" destId="{F2E739FD-82FE-4163-AD60-CFCDFFCF3361}" srcOrd="8" destOrd="0" presId="urn:microsoft.com/office/officeart/2016/7/layout/VerticalDownArrowProcess"/>
    <dgm:cxn modelId="{ADA65D15-FDDE-4DD5-A0BB-37B476BE3ED2}" type="presParOf" srcId="{F2E739FD-82FE-4163-AD60-CFCDFFCF3361}" destId="{A5EFEA31-5B60-4F14-ACB6-2235EC318D93}" srcOrd="0" destOrd="0" presId="urn:microsoft.com/office/officeart/2016/7/layout/VerticalDownArrowProcess"/>
    <dgm:cxn modelId="{0FC064F1-CC8A-4F1D-8A65-CD58E43B55B0}" type="presParOf" srcId="{F2E739FD-82FE-4163-AD60-CFCDFFCF3361}" destId="{1FDA76BD-E99B-45A4-8233-5170A15A0530}" srcOrd="1" destOrd="0" presId="urn:microsoft.com/office/officeart/2016/7/layout/VerticalDownArrowProcess"/>
    <dgm:cxn modelId="{96531CF7-013F-461B-877E-33BACD4914F1}" type="presParOf" srcId="{F2E739FD-82FE-4163-AD60-CFCDFFCF3361}" destId="{6A34D4EB-FFE3-4D52-87C8-EDF7C4DDC641}" srcOrd="2" destOrd="0" presId="urn:microsoft.com/office/officeart/2016/7/layout/VerticalDownArrowProcess"/>
    <dgm:cxn modelId="{C9F7C3F5-6C79-4B1C-B679-592F944EF657}" type="presParOf" srcId="{21CE22D0-FED1-44AE-8CA2-7A6CC0F90C77}" destId="{2826FB11-54DD-4F54-AEB0-DDFA97AB04C7}" srcOrd="9" destOrd="0" presId="urn:microsoft.com/office/officeart/2016/7/layout/VerticalDownArrowProcess"/>
    <dgm:cxn modelId="{EB216B55-2774-4C1C-9737-5F2C6A81D6EE}" type="presParOf" srcId="{21CE22D0-FED1-44AE-8CA2-7A6CC0F90C77}" destId="{D09097FE-F475-4FFF-AFB4-CD977C98475F}" srcOrd="10" destOrd="0" presId="urn:microsoft.com/office/officeart/2016/7/layout/VerticalDownArrowProcess"/>
    <dgm:cxn modelId="{8E88A6B1-CB76-46F9-920B-D328F915BA89}" type="presParOf" srcId="{D09097FE-F475-4FFF-AFB4-CD977C98475F}" destId="{52138DF2-27FB-46FE-9B90-0137CBB0DC11}" srcOrd="0" destOrd="0" presId="urn:microsoft.com/office/officeart/2016/7/layout/VerticalDownArrowProcess"/>
    <dgm:cxn modelId="{96B3AE90-6D79-471E-8153-F11D046943D5}" type="presParOf" srcId="{D09097FE-F475-4FFF-AFB4-CD977C98475F}" destId="{0B7D42C0-EA4A-4A35-BED5-5A36AFF30106}" srcOrd="1" destOrd="0" presId="urn:microsoft.com/office/officeart/2016/7/layout/VerticalDownArrowProcess"/>
    <dgm:cxn modelId="{7BCDDC36-B8EE-47B6-81F0-5877F3263A6A}" type="presParOf" srcId="{D09097FE-F475-4FFF-AFB4-CD977C98475F}" destId="{FBDFAB67-73FE-48FF-9B1D-954366728323}" srcOrd="2" destOrd="0" presId="urn:microsoft.com/office/officeart/2016/7/layout/VerticalDownArrowProcess"/>
    <dgm:cxn modelId="{19F92280-312D-4120-AD6D-3F7309A245DC}" type="presParOf" srcId="{21CE22D0-FED1-44AE-8CA2-7A6CC0F90C77}" destId="{B50D2377-CA20-45F4-BA6A-E82108500550}" srcOrd="11" destOrd="0" presId="urn:microsoft.com/office/officeart/2016/7/layout/VerticalDownArrowProcess"/>
    <dgm:cxn modelId="{039A2A67-BAA4-46D0-BAEB-51F9A7E99674}" type="presParOf" srcId="{21CE22D0-FED1-44AE-8CA2-7A6CC0F90C77}" destId="{4E954A30-C3AD-4F2C-BB2C-CB5E49C3F083}" srcOrd="12" destOrd="0" presId="urn:microsoft.com/office/officeart/2016/7/layout/VerticalDownArrowProcess"/>
    <dgm:cxn modelId="{EFE0F516-FA9E-4104-95D0-3317F203B62D}" type="presParOf" srcId="{4E954A30-C3AD-4F2C-BB2C-CB5E49C3F083}" destId="{E1A775EC-6BFB-4626-82E6-682D2B276A29}" srcOrd="0" destOrd="0" presId="urn:microsoft.com/office/officeart/2016/7/layout/VerticalDownArrowProcess"/>
    <dgm:cxn modelId="{DBC3823B-B9E4-447F-BAC9-644F8A0E9343}" type="presParOf" srcId="{4E954A30-C3AD-4F2C-BB2C-CB5E49C3F083}" destId="{A26DBE7F-20DC-4190-8E03-01AF046EF868}" srcOrd="1" destOrd="0" presId="urn:microsoft.com/office/officeart/2016/7/layout/VerticalDownArrowProcess"/>
    <dgm:cxn modelId="{C785A056-BDA3-4F9B-AA4A-30D8D49DA6A1}" type="presParOf" srcId="{4E954A30-C3AD-4F2C-BB2C-CB5E49C3F083}" destId="{81FD7C79-18F8-48BF-9D08-AA87FC83901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F48C3-33C8-48FA-B777-EBC7D879C2D7}" type="doc">
      <dgm:prSet loTypeId="urn:microsoft.com/office/officeart/2005/8/layout/vProcess5" loCatId="process" qsTypeId="urn:microsoft.com/office/officeart/2005/8/quickstyle/simple3" qsCatId="simple" csTypeId="urn:microsoft.com/office/officeart/2005/8/colors/accent6_3" csCatId="accent6" phldr="1"/>
      <dgm:spPr/>
      <dgm:t>
        <a:bodyPr/>
        <a:lstStyle/>
        <a:p>
          <a:endParaRPr lang="en-US"/>
        </a:p>
      </dgm:t>
    </dgm:pt>
    <dgm:pt modelId="{47EE8627-0B7B-420D-8DA3-42A6104DA5FF}">
      <dgm:prSet/>
      <dgm:spPr/>
      <dgm:t>
        <a:bodyPr/>
        <a:lstStyle/>
        <a:p>
          <a:r>
            <a:rPr lang="en-GB" i="1" dirty="0"/>
            <a:t>Implement Retention Schedule</a:t>
          </a:r>
        </a:p>
      </dgm:t>
    </dgm:pt>
    <dgm:pt modelId="{D82983FB-4775-4A7E-A8CC-6B4D5A2FAC3D}" type="parTrans" cxnId="{22A1460A-E965-41CB-BB57-6555E10A51D9}">
      <dgm:prSet/>
      <dgm:spPr/>
      <dgm:t>
        <a:bodyPr/>
        <a:lstStyle/>
        <a:p>
          <a:endParaRPr lang="en-US"/>
        </a:p>
      </dgm:t>
    </dgm:pt>
    <dgm:pt modelId="{371E6968-5E06-4BEC-8693-1EC9E5035FCA}" type="sibTrans" cxnId="{22A1460A-E965-41CB-BB57-6555E10A51D9}">
      <dgm:prSet/>
      <dgm:spPr/>
      <dgm:t>
        <a:bodyPr/>
        <a:lstStyle/>
        <a:p>
          <a:endParaRPr lang="en-US"/>
        </a:p>
      </dgm:t>
    </dgm:pt>
    <dgm:pt modelId="{CD543B1D-99A4-4A51-8B49-9BA93D49969F}">
      <dgm:prSet/>
      <dgm:spPr/>
      <dgm:t>
        <a:bodyPr/>
        <a:lstStyle/>
        <a:p>
          <a:r>
            <a:rPr lang="en-GB" i="1" dirty="0"/>
            <a:t>Assign Responsibilities</a:t>
          </a:r>
          <a:endParaRPr lang="en-US" dirty="0"/>
        </a:p>
      </dgm:t>
    </dgm:pt>
    <dgm:pt modelId="{264E7209-AA87-416E-8FA0-4350CF2D1F00}" type="parTrans" cxnId="{A7A1FFD8-669D-428E-A21B-C74230E2630A}">
      <dgm:prSet/>
      <dgm:spPr/>
      <dgm:t>
        <a:bodyPr/>
        <a:lstStyle/>
        <a:p>
          <a:endParaRPr lang="en-US"/>
        </a:p>
      </dgm:t>
    </dgm:pt>
    <dgm:pt modelId="{CF780F87-55F4-450A-B93A-6553AF629BBB}" type="sibTrans" cxnId="{A7A1FFD8-669D-428E-A21B-C74230E2630A}">
      <dgm:prSet/>
      <dgm:spPr/>
      <dgm:t>
        <a:bodyPr/>
        <a:lstStyle/>
        <a:p>
          <a:endParaRPr lang="en-US"/>
        </a:p>
      </dgm:t>
    </dgm:pt>
    <dgm:pt modelId="{D5740A59-9737-42EE-B456-D2DB716E167B}">
      <dgm:prSet/>
      <dgm:spPr/>
      <dgm:t>
        <a:bodyPr/>
        <a:lstStyle/>
        <a:p>
          <a:r>
            <a:rPr lang="en-GB" i="1" dirty="0"/>
            <a:t>Retention of Email</a:t>
          </a:r>
          <a:endParaRPr lang="en-US" dirty="0"/>
        </a:p>
      </dgm:t>
    </dgm:pt>
    <dgm:pt modelId="{83D16C9E-ED0C-4918-9F1C-5BFE8BC66184}" type="parTrans" cxnId="{655A819A-076A-4563-83A2-A8B567C3AAD5}">
      <dgm:prSet/>
      <dgm:spPr/>
      <dgm:t>
        <a:bodyPr/>
        <a:lstStyle/>
        <a:p>
          <a:endParaRPr lang="en-US"/>
        </a:p>
      </dgm:t>
    </dgm:pt>
    <dgm:pt modelId="{F91841B0-3E3E-46AC-AF54-DB13FA0B6169}" type="sibTrans" cxnId="{655A819A-076A-4563-83A2-A8B567C3AAD5}">
      <dgm:prSet/>
      <dgm:spPr/>
      <dgm:t>
        <a:bodyPr/>
        <a:lstStyle/>
        <a:p>
          <a:endParaRPr lang="en-US"/>
        </a:p>
      </dgm:t>
    </dgm:pt>
    <dgm:pt modelId="{22505303-ED10-4A13-A05E-78A94D8E5882}">
      <dgm:prSet/>
      <dgm:spPr/>
      <dgm:t>
        <a:bodyPr/>
        <a:lstStyle/>
        <a:p>
          <a:r>
            <a:rPr lang="en-GB" i="0" dirty="0"/>
            <a:t>Tailor it to your organisation</a:t>
          </a:r>
        </a:p>
      </dgm:t>
    </dgm:pt>
    <dgm:pt modelId="{61E258FB-6E60-4C40-A117-D96A7E5499FA}" type="parTrans" cxnId="{C7C16F70-E220-46D7-8CFA-D263088E23B2}">
      <dgm:prSet/>
      <dgm:spPr/>
      <dgm:t>
        <a:bodyPr/>
        <a:lstStyle/>
        <a:p>
          <a:endParaRPr lang="en-GB"/>
        </a:p>
      </dgm:t>
    </dgm:pt>
    <dgm:pt modelId="{0EF57BE8-FED8-42FF-860F-22F457D45359}" type="sibTrans" cxnId="{C7C16F70-E220-46D7-8CFA-D263088E23B2}">
      <dgm:prSet/>
      <dgm:spPr/>
      <dgm:t>
        <a:bodyPr/>
        <a:lstStyle/>
        <a:p>
          <a:endParaRPr lang="en-GB"/>
        </a:p>
      </dgm:t>
    </dgm:pt>
    <dgm:pt modelId="{00555526-6149-4444-AC46-E4FE521E118B}">
      <dgm:prSet/>
      <dgm:spPr/>
      <dgm:t>
        <a:bodyPr/>
        <a:lstStyle/>
        <a:p>
          <a:r>
            <a:rPr lang="en-GB" i="0" dirty="0"/>
            <a:t>Implement a retention schedule</a:t>
          </a:r>
        </a:p>
      </dgm:t>
    </dgm:pt>
    <dgm:pt modelId="{643B8885-D2CE-4E59-80B7-EB3B59F4389A}" type="parTrans" cxnId="{FDD5E9F8-ECDD-4A09-8EFD-531A8DB1B08C}">
      <dgm:prSet/>
      <dgm:spPr/>
      <dgm:t>
        <a:bodyPr/>
        <a:lstStyle/>
        <a:p>
          <a:endParaRPr lang="en-GB"/>
        </a:p>
      </dgm:t>
    </dgm:pt>
    <dgm:pt modelId="{CEC6608D-7E00-47A0-8D20-AA7516453A6A}" type="sibTrans" cxnId="{FDD5E9F8-ECDD-4A09-8EFD-531A8DB1B08C}">
      <dgm:prSet/>
      <dgm:spPr/>
      <dgm:t>
        <a:bodyPr/>
        <a:lstStyle/>
        <a:p>
          <a:endParaRPr lang="en-GB"/>
        </a:p>
      </dgm:t>
    </dgm:pt>
    <dgm:pt modelId="{CC8AFC13-085B-4572-8AF6-7458FBEBAEE8}">
      <dgm:prSet/>
      <dgm:spPr/>
      <dgm:t>
        <a:bodyPr/>
        <a:lstStyle/>
        <a:p>
          <a:r>
            <a:rPr lang="en-US" dirty="0"/>
            <a:t>Ensure key staff have responsibility</a:t>
          </a:r>
        </a:p>
      </dgm:t>
    </dgm:pt>
    <dgm:pt modelId="{D9483DE4-03A6-4E00-873B-E391FCC3EE95}" type="parTrans" cxnId="{9DD4E712-9989-4C9B-8707-9166B4C4C805}">
      <dgm:prSet/>
      <dgm:spPr/>
      <dgm:t>
        <a:bodyPr/>
        <a:lstStyle/>
        <a:p>
          <a:endParaRPr lang="en-GB"/>
        </a:p>
      </dgm:t>
    </dgm:pt>
    <dgm:pt modelId="{E55469BC-647C-4973-8388-AA7ECDF78BD8}" type="sibTrans" cxnId="{9DD4E712-9989-4C9B-8707-9166B4C4C805}">
      <dgm:prSet/>
      <dgm:spPr/>
      <dgm:t>
        <a:bodyPr/>
        <a:lstStyle/>
        <a:p>
          <a:endParaRPr lang="en-GB"/>
        </a:p>
      </dgm:t>
    </dgm:pt>
    <dgm:pt modelId="{4E4B3B96-BB00-4B3C-92DF-5DEAAF08158E}">
      <dgm:prSet/>
      <dgm:spPr/>
      <dgm:t>
        <a:bodyPr/>
        <a:lstStyle/>
        <a:p>
          <a:r>
            <a:rPr lang="en-US" dirty="0"/>
            <a:t>Professional use of email</a:t>
          </a:r>
        </a:p>
      </dgm:t>
    </dgm:pt>
    <dgm:pt modelId="{90B0A5BB-FBEC-4568-BB27-04EF83CE51D1}" type="parTrans" cxnId="{ADA8005D-3CB3-4618-A55B-8BDEDDC3E5F3}">
      <dgm:prSet/>
      <dgm:spPr/>
      <dgm:t>
        <a:bodyPr/>
        <a:lstStyle/>
        <a:p>
          <a:endParaRPr lang="en-GB"/>
        </a:p>
      </dgm:t>
    </dgm:pt>
    <dgm:pt modelId="{CC627D67-8A72-4882-B640-980BBFFA759D}" type="sibTrans" cxnId="{ADA8005D-3CB3-4618-A55B-8BDEDDC3E5F3}">
      <dgm:prSet/>
      <dgm:spPr/>
      <dgm:t>
        <a:bodyPr/>
        <a:lstStyle/>
        <a:p>
          <a:endParaRPr lang="en-GB"/>
        </a:p>
      </dgm:t>
    </dgm:pt>
    <dgm:pt modelId="{C89C2AEE-CC95-4C98-8A10-82A085D66BCD}">
      <dgm:prSet/>
      <dgm:spPr/>
      <dgm:t>
        <a:bodyPr/>
        <a:lstStyle/>
        <a:p>
          <a:r>
            <a:rPr lang="en-US" dirty="0"/>
            <a:t>Monitor compliance with the schedule</a:t>
          </a:r>
        </a:p>
      </dgm:t>
    </dgm:pt>
    <dgm:pt modelId="{251ECCED-B6EC-4A57-A0A6-D6EF9B147325}" type="parTrans" cxnId="{72EC7BCF-1C38-4F36-BEBE-17E079D058CE}">
      <dgm:prSet/>
      <dgm:spPr/>
      <dgm:t>
        <a:bodyPr/>
        <a:lstStyle/>
        <a:p>
          <a:endParaRPr lang="en-GB"/>
        </a:p>
      </dgm:t>
    </dgm:pt>
    <dgm:pt modelId="{B1B0E5C4-F008-47CF-BF17-C0FACC5470F4}" type="sibTrans" cxnId="{72EC7BCF-1C38-4F36-BEBE-17E079D058CE}">
      <dgm:prSet/>
      <dgm:spPr/>
      <dgm:t>
        <a:bodyPr/>
        <a:lstStyle/>
        <a:p>
          <a:endParaRPr lang="en-GB"/>
        </a:p>
      </dgm:t>
    </dgm:pt>
    <dgm:pt modelId="{C7DB9FBD-EAC4-47E6-9048-534FC894670D}">
      <dgm:prSet/>
      <dgm:spPr/>
      <dgm:t>
        <a:bodyPr/>
        <a:lstStyle/>
        <a:p>
          <a:r>
            <a:rPr lang="en-US" dirty="0"/>
            <a:t>Consider email as an </a:t>
          </a:r>
          <a:r>
            <a:rPr lang="en-US" dirty="0" err="1"/>
            <a:t>organisation</a:t>
          </a:r>
          <a:endParaRPr lang="en-US" dirty="0"/>
        </a:p>
      </dgm:t>
    </dgm:pt>
    <dgm:pt modelId="{219CCDCA-17D6-45D0-AB7F-E2718A34177D}" type="parTrans" cxnId="{58654051-732A-4AB3-8D26-4B9BC42A0AF7}">
      <dgm:prSet/>
      <dgm:spPr/>
      <dgm:t>
        <a:bodyPr/>
        <a:lstStyle/>
        <a:p>
          <a:endParaRPr lang="en-GB"/>
        </a:p>
      </dgm:t>
    </dgm:pt>
    <dgm:pt modelId="{91BC63EB-4461-4DEA-848F-69F1239B569C}" type="sibTrans" cxnId="{58654051-732A-4AB3-8D26-4B9BC42A0AF7}">
      <dgm:prSet/>
      <dgm:spPr/>
      <dgm:t>
        <a:bodyPr/>
        <a:lstStyle/>
        <a:p>
          <a:endParaRPr lang="en-GB"/>
        </a:p>
      </dgm:t>
    </dgm:pt>
    <dgm:pt modelId="{1A7BC807-8AAD-44BC-AA3F-CE971E340640}">
      <dgm:prSet/>
      <dgm:spPr/>
      <dgm:t>
        <a:bodyPr/>
        <a:lstStyle/>
        <a:p>
          <a:r>
            <a:rPr lang="en-US" dirty="0" err="1"/>
            <a:t>Operationalise</a:t>
          </a:r>
          <a:r>
            <a:rPr lang="en-US" dirty="0"/>
            <a:t> the schedule</a:t>
          </a:r>
        </a:p>
      </dgm:t>
    </dgm:pt>
    <dgm:pt modelId="{6FC39AFC-A498-4AE5-A357-BC0EC3D7C829}" type="parTrans" cxnId="{CBF5A459-8A6C-4A72-921D-3FA168CB7C13}">
      <dgm:prSet/>
      <dgm:spPr/>
      <dgm:t>
        <a:bodyPr/>
        <a:lstStyle/>
        <a:p>
          <a:endParaRPr lang="en-GB"/>
        </a:p>
      </dgm:t>
    </dgm:pt>
    <dgm:pt modelId="{BE63980E-3DA9-4CD1-B3AA-A12A2FC97223}" type="sibTrans" cxnId="{CBF5A459-8A6C-4A72-921D-3FA168CB7C13}">
      <dgm:prSet/>
      <dgm:spPr/>
      <dgm:t>
        <a:bodyPr/>
        <a:lstStyle/>
        <a:p>
          <a:endParaRPr lang="en-GB"/>
        </a:p>
      </dgm:t>
    </dgm:pt>
    <dgm:pt modelId="{A9144126-3D6E-4748-8C83-ACE28CEF34E7}" type="pres">
      <dgm:prSet presAssocID="{8E7F48C3-33C8-48FA-B777-EBC7D879C2D7}" presName="outerComposite" presStyleCnt="0">
        <dgm:presLayoutVars>
          <dgm:chMax val="5"/>
          <dgm:dir/>
          <dgm:resizeHandles val="exact"/>
        </dgm:presLayoutVars>
      </dgm:prSet>
      <dgm:spPr/>
    </dgm:pt>
    <dgm:pt modelId="{1FC64971-84F3-416E-8E6B-FE97D584D394}" type="pres">
      <dgm:prSet presAssocID="{8E7F48C3-33C8-48FA-B777-EBC7D879C2D7}" presName="dummyMaxCanvas" presStyleCnt="0">
        <dgm:presLayoutVars/>
      </dgm:prSet>
      <dgm:spPr/>
    </dgm:pt>
    <dgm:pt modelId="{F4C8EAD4-E785-4B06-A9D9-B1BD6D4E7D60}" type="pres">
      <dgm:prSet presAssocID="{8E7F48C3-33C8-48FA-B777-EBC7D879C2D7}" presName="ThreeNodes_1" presStyleLbl="node1" presStyleIdx="0" presStyleCnt="3">
        <dgm:presLayoutVars>
          <dgm:bulletEnabled val="1"/>
        </dgm:presLayoutVars>
      </dgm:prSet>
      <dgm:spPr/>
    </dgm:pt>
    <dgm:pt modelId="{6FC61997-364E-4647-85CA-6FAF446325A5}" type="pres">
      <dgm:prSet presAssocID="{8E7F48C3-33C8-48FA-B777-EBC7D879C2D7}" presName="ThreeNodes_2" presStyleLbl="node1" presStyleIdx="1" presStyleCnt="3">
        <dgm:presLayoutVars>
          <dgm:bulletEnabled val="1"/>
        </dgm:presLayoutVars>
      </dgm:prSet>
      <dgm:spPr/>
    </dgm:pt>
    <dgm:pt modelId="{0B913513-4C51-478B-905D-477AAB487251}" type="pres">
      <dgm:prSet presAssocID="{8E7F48C3-33C8-48FA-B777-EBC7D879C2D7}" presName="ThreeNodes_3" presStyleLbl="node1" presStyleIdx="2" presStyleCnt="3">
        <dgm:presLayoutVars>
          <dgm:bulletEnabled val="1"/>
        </dgm:presLayoutVars>
      </dgm:prSet>
      <dgm:spPr/>
    </dgm:pt>
    <dgm:pt modelId="{D89D638B-881F-469F-86BB-488C3B810AC7}" type="pres">
      <dgm:prSet presAssocID="{8E7F48C3-33C8-48FA-B777-EBC7D879C2D7}" presName="ThreeConn_1-2" presStyleLbl="fgAccFollowNode1" presStyleIdx="0" presStyleCnt="2">
        <dgm:presLayoutVars>
          <dgm:bulletEnabled val="1"/>
        </dgm:presLayoutVars>
      </dgm:prSet>
      <dgm:spPr/>
    </dgm:pt>
    <dgm:pt modelId="{0761447A-83F3-42A2-A8AC-442D8C7EDD9D}" type="pres">
      <dgm:prSet presAssocID="{8E7F48C3-33C8-48FA-B777-EBC7D879C2D7}" presName="ThreeConn_2-3" presStyleLbl="fgAccFollowNode1" presStyleIdx="1" presStyleCnt="2">
        <dgm:presLayoutVars>
          <dgm:bulletEnabled val="1"/>
        </dgm:presLayoutVars>
      </dgm:prSet>
      <dgm:spPr/>
    </dgm:pt>
    <dgm:pt modelId="{62CCB41B-EF7B-4806-9750-71E6975B9868}" type="pres">
      <dgm:prSet presAssocID="{8E7F48C3-33C8-48FA-B777-EBC7D879C2D7}" presName="ThreeNodes_1_text" presStyleLbl="node1" presStyleIdx="2" presStyleCnt="3">
        <dgm:presLayoutVars>
          <dgm:bulletEnabled val="1"/>
        </dgm:presLayoutVars>
      </dgm:prSet>
      <dgm:spPr/>
    </dgm:pt>
    <dgm:pt modelId="{C12581CB-5C68-4A9E-9B36-C805EFF29775}" type="pres">
      <dgm:prSet presAssocID="{8E7F48C3-33C8-48FA-B777-EBC7D879C2D7}" presName="ThreeNodes_2_text" presStyleLbl="node1" presStyleIdx="2" presStyleCnt="3">
        <dgm:presLayoutVars>
          <dgm:bulletEnabled val="1"/>
        </dgm:presLayoutVars>
      </dgm:prSet>
      <dgm:spPr/>
    </dgm:pt>
    <dgm:pt modelId="{7A195F99-5EF0-4F30-91CF-6090C03D655C}" type="pres">
      <dgm:prSet presAssocID="{8E7F48C3-33C8-48FA-B777-EBC7D879C2D7}" presName="ThreeNodes_3_text" presStyleLbl="node1" presStyleIdx="2" presStyleCnt="3">
        <dgm:presLayoutVars>
          <dgm:bulletEnabled val="1"/>
        </dgm:presLayoutVars>
      </dgm:prSet>
      <dgm:spPr/>
    </dgm:pt>
  </dgm:ptLst>
  <dgm:cxnLst>
    <dgm:cxn modelId="{22A1460A-E965-41CB-BB57-6555E10A51D9}" srcId="{8E7F48C3-33C8-48FA-B777-EBC7D879C2D7}" destId="{47EE8627-0B7B-420D-8DA3-42A6104DA5FF}" srcOrd="0" destOrd="0" parTransId="{D82983FB-4775-4A7E-A8CC-6B4D5A2FAC3D}" sibTransId="{371E6968-5E06-4BEC-8693-1EC9E5035FCA}"/>
    <dgm:cxn modelId="{1FCB480D-F428-4DE1-BFB8-C04C2409D19F}" type="presOf" srcId="{CD543B1D-99A4-4A51-8B49-9BA93D49969F}" destId="{6FC61997-364E-4647-85CA-6FAF446325A5}" srcOrd="0" destOrd="0" presId="urn:microsoft.com/office/officeart/2005/8/layout/vProcess5"/>
    <dgm:cxn modelId="{D96D9C0D-D3DB-4188-A250-463F6A0B7895}" type="presOf" srcId="{4E4B3B96-BB00-4B3C-92DF-5DEAAF08158E}" destId="{0B913513-4C51-478B-905D-477AAB487251}" srcOrd="0" destOrd="2" presId="urn:microsoft.com/office/officeart/2005/8/layout/vProcess5"/>
    <dgm:cxn modelId="{11A22710-614E-4CCF-8F25-FEC297743E2F}" type="presOf" srcId="{C89C2AEE-CC95-4C98-8A10-82A085D66BCD}" destId="{6FC61997-364E-4647-85CA-6FAF446325A5}" srcOrd="0" destOrd="3" presId="urn:microsoft.com/office/officeart/2005/8/layout/vProcess5"/>
    <dgm:cxn modelId="{9DD4E712-9989-4C9B-8707-9166B4C4C805}" srcId="{CD543B1D-99A4-4A51-8B49-9BA93D49969F}" destId="{CC8AFC13-085B-4572-8AF6-7458FBEBAEE8}" srcOrd="0" destOrd="0" parTransId="{D9483DE4-03A6-4E00-873B-E391FCC3EE95}" sibTransId="{E55469BC-647C-4973-8388-AA7ECDF78BD8}"/>
    <dgm:cxn modelId="{2892AC32-0BC2-4E1E-9137-FC313215DD1D}" type="presOf" srcId="{1A7BC807-8AAD-44BC-AA3F-CE971E340640}" destId="{6FC61997-364E-4647-85CA-6FAF446325A5}" srcOrd="0" destOrd="2" presId="urn:microsoft.com/office/officeart/2005/8/layout/vProcess5"/>
    <dgm:cxn modelId="{AD4E0236-3BD0-4677-A177-B0F95BEF6661}" type="presOf" srcId="{1A7BC807-8AAD-44BC-AA3F-CE971E340640}" destId="{C12581CB-5C68-4A9E-9B36-C805EFF29775}" srcOrd="1" destOrd="2" presId="urn:microsoft.com/office/officeart/2005/8/layout/vProcess5"/>
    <dgm:cxn modelId="{ADA8005D-3CB3-4618-A55B-8BDEDDC3E5F3}" srcId="{D5740A59-9737-42EE-B456-D2DB716E167B}" destId="{4E4B3B96-BB00-4B3C-92DF-5DEAAF08158E}" srcOrd="1" destOrd="0" parTransId="{90B0A5BB-FBEC-4568-BB27-04EF83CE51D1}" sibTransId="{CC627D67-8A72-4882-B640-980BBFFA759D}"/>
    <dgm:cxn modelId="{1F891D61-DDFD-4122-B02D-70CC245AE798}" type="presOf" srcId="{C7DB9FBD-EAC4-47E6-9048-534FC894670D}" destId="{7A195F99-5EF0-4F30-91CF-6090C03D655C}" srcOrd="1" destOrd="1" presId="urn:microsoft.com/office/officeart/2005/8/layout/vProcess5"/>
    <dgm:cxn modelId="{C427A567-5C0D-4DD1-A06D-73C1AB4D4E98}" type="presOf" srcId="{C89C2AEE-CC95-4C98-8A10-82A085D66BCD}" destId="{C12581CB-5C68-4A9E-9B36-C805EFF29775}" srcOrd="1" destOrd="3" presId="urn:microsoft.com/office/officeart/2005/8/layout/vProcess5"/>
    <dgm:cxn modelId="{1123D247-94C7-42CD-9C10-2C079A99A71E}" type="presOf" srcId="{22505303-ED10-4A13-A05E-78A94D8E5882}" destId="{F4C8EAD4-E785-4B06-A9D9-B1BD6D4E7D60}" srcOrd="0" destOrd="2" presId="urn:microsoft.com/office/officeart/2005/8/layout/vProcess5"/>
    <dgm:cxn modelId="{F65A0A4B-AD1D-46B2-B0AC-919BD06F0C54}" type="presOf" srcId="{371E6968-5E06-4BEC-8693-1EC9E5035FCA}" destId="{D89D638B-881F-469F-86BB-488C3B810AC7}" srcOrd="0" destOrd="0" presId="urn:microsoft.com/office/officeart/2005/8/layout/vProcess5"/>
    <dgm:cxn modelId="{1F0DDF6C-F91A-4BC2-BA1F-6339F3EAFE28}" type="presOf" srcId="{D5740A59-9737-42EE-B456-D2DB716E167B}" destId="{0B913513-4C51-478B-905D-477AAB487251}" srcOrd="0" destOrd="0" presId="urn:microsoft.com/office/officeart/2005/8/layout/vProcess5"/>
    <dgm:cxn modelId="{BEB7874E-9EE6-4E1F-92A2-22446E36A56E}" type="presOf" srcId="{D5740A59-9737-42EE-B456-D2DB716E167B}" destId="{7A195F99-5EF0-4F30-91CF-6090C03D655C}" srcOrd="1" destOrd="0" presId="urn:microsoft.com/office/officeart/2005/8/layout/vProcess5"/>
    <dgm:cxn modelId="{C7C16F70-E220-46D7-8CFA-D263088E23B2}" srcId="{47EE8627-0B7B-420D-8DA3-42A6104DA5FF}" destId="{22505303-ED10-4A13-A05E-78A94D8E5882}" srcOrd="1" destOrd="0" parTransId="{61E258FB-6E60-4C40-A117-D96A7E5499FA}" sibTransId="{0EF57BE8-FED8-42FF-860F-22F457D45359}"/>
    <dgm:cxn modelId="{58654051-732A-4AB3-8D26-4B9BC42A0AF7}" srcId="{D5740A59-9737-42EE-B456-D2DB716E167B}" destId="{C7DB9FBD-EAC4-47E6-9048-534FC894670D}" srcOrd="0" destOrd="0" parTransId="{219CCDCA-17D6-45D0-AB7F-E2718A34177D}" sibTransId="{91BC63EB-4461-4DEA-848F-69F1239B569C}"/>
    <dgm:cxn modelId="{3827DF73-2358-4581-A35F-B1515BC852D9}" type="presOf" srcId="{8E7F48C3-33C8-48FA-B777-EBC7D879C2D7}" destId="{A9144126-3D6E-4748-8C83-ACE28CEF34E7}" srcOrd="0" destOrd="0" presId="urn:microsoft.com/office/officeart/2005/8/layout/vProcess5"/>
    <dgm:cxn modelId="{CACC4E55-8CC2-4381-BFE6-A4FDC31C2919}" type="presOf" srcId="{CC8AFC13-085B-4572-8AF6-7458FBEBAEE8}" destId="{C12581CB-5C68-4A9E-9B36-C805EFF29775}" srcOrd="1" destOrd="1" presId="urn:microsoft.com/office/officeart/2005/8/layout/vProcess5"/>
    <dgm:cxn modelId="{CBF5A459-8A6C-4A72-921D-3FA168CB7C13}" srcId="{CD543B1D-99A4-4A51-8B49-9BA93D49969F}" destId="{1A7BC807-8AAD-44BC-AA3F-CE971E340640}" srcOrd="1" destOrd="0" parTransId="{6FC39AFC-A498-4AE5-A357-BC0EC3D7C829}" sibTransId="{BE63980E-3DA9-4CD1-B3AA-A12A2FC97223}"/>
    <dgm:cxn modelId="{A405F97A-0BC7-4138-AFAB-482BA9FCA780}" type="presOf" srcId="{CD543B1D-99A4-4A51-8B49-9BA93D49969F}" destId="{C12581CB-5C68-4A9E-9B36-C805EFF29775}" srcOrd="1" destOrd="0" presId="urn:microsoft.com/office/officeart/2005/8/layout/vProcess5"/>
    <dgm:cxn modelId="{655A819A-076A-4563-83A2-A8B567C3AAD5}" srcId="{8E7F48C3-33C8-48FA-B777-EBC7D879C2D7}" destId="{D5740A59-9737-42EE-B456-D2DB716E167B}" srcOrd="2" destOrd="0" parTransId="{83D16C9E-ED0C-4918-9F1C-5BFE8BC66184}" sibTransId="{F91841B0-3E3E-46AC-AF54-DB13FA0B6169}"/>
    <dgm:cxn modelId="{1C38329B-1585-4BE0-9782-7E1AF12306E4}" type="presOf" srcId="{00555526-6149-4444-AC46-E4FE521E118B}" destId="{F4C8EAD4-E785-4B06-A9D9-B1BD6D4E7D60}" srcOrd="0" destOrd="1" presId="urn:microsoft.com/office/officeart/2005/8/layout/vProcess5"/>
    <dgm:cxn modelId="{B6A5EFB0-A659-4EA7-A167-219AD70EE4BB}" type="presOf" srcId="{C7DB9FBD-EAC4-47E6-9048-534FC894670D}" destId="{0B913513-4C51-478B-905D-477AAB487251}" srcOrd="0" destOrd="1" presId="urn:microsoft.com/office/officeart/2005/8/layout/vProcess5"/>
    <dgm:cxn modelId="{588385BA-5A94-4D7A-9789-A8DDF2C5D39B}" type="presOf" srcId="{47EE8627-0B7B-420D-8DA3-42A6104DA5FF}" destId="{62CCB41B-EF7B-4806-9750-71E6975B9868}" srcOrd="1" destOrd="0" presId="urn:microsoft.com/office/officeart/2005/8/layout/vProcess5"/>
    <dgm:cxn modelId="{F7171BBB-A0C8-4F92-8E39-12D669E7AC10}" type="presOf" srcId="{47EE8627-0B7B-420D-8DA3-42A6104DA5FF}" destId="{F4C8EAD4-E785-4B06-A9D9-B1BD6D4E7D60}" srcOrd="0" destOrd="0" presId="urn:microsoft.com/office/officeart/2005/8/layout/vProcess5"/>
    <dgm:cxn modelId="{72EC7BCF-1C38-4F36-BEBE-17E079D058CE}" srcId="{CD543B1D-99A4-4A51-8B49-9BA93D49969F}" destId="{C89C2AEE-CC95-4C98-8A10-82A085D66BCD}" srcOrd="2" destOrd="0" parTransId="{251ECCED-B6EC-4A57-A0A6-D6EF9B147325}" sibTransId="{B1B0E5C4-F008-47CF-BF17-C0FACC5470F4}"/>
    <dgm:cxn modelId="{8DC6BDD0-88CC-483A-83FB-33A52E2A64A0}" type="presOf" srcId="{4E4B3B96-BB00-4B3C-92DF-5DEAAF08158E}" destId="{7A195F99-5EF0-4F30-91CF-6090C03D655C}" srcOrd="1" destOrd="2" presId="urn:microsoft.com/office/officeart/2005/8/layout/vProcess5"/>
    <dgm:cxn modelId="{1A5C57D7-1EB2-4AF3-ABAD-7215B0EC0255}" type="presOf" srcId="{CF780F87-55F4-450A-B93A-6553AF629BBB}" destId="{0761447A-83F3-42A2-A8AC-442D8C7EDD9D}" srcOrd="0" destOrd="0" presId="urn:microsoft.com/office/officeart/2005/8/layout/vProcess5"/>
    <dgm:cxn modelId="{BB8E61D8-2205-4D96-B482-B90D4D8E3C94}" type="presOf" srcId="{CC8AFC13-085B-4572-8AF6-7458FBEBAEE8}" destId="{6FC61997-364E-4647-85CA-6FAF446325A5}" srcOrd="0" destOrd="1" presId="urn:microsoft.com/office/officeart/2005/8/layout/vProcess5"/>
    <dgm:cxn modelId="{A7A1FFD8-669D-428E-A21B-C74230E2630A}" srcId="{8E7F48C3-33C8-48FA-B777-EBC7D879C2D7}" destId="{CD543B1D-99A4-4A51-8B49-9BA93D49969F}" srcOrd="1" destOrd="0" parTransId="{264E7209-AA87-416E-8FA0-4350CF2D1F00}" sibTransId="{CF780F87-55F4-450A-B93A-6553AF629BBB}"/>
    <dgm:cxn modelId="{BA9246E8-AD4E-438F-9F4D-DC1ACD91CDDD}" type="presOf" srcId="{22505303-ED10-4A13-A05E-78A94D8E5882}" destId="{62CCB41B-EF7B-4806-9750-71E6975B9868}" srcOrd="1" destOrd="2" presId="urn:microsoft.com/office/officeart/2005/8/layout/vProcess5"/>
    <dgm:cxn modelId="{CC7EF9EE-656A-4244-BB24-B4995662D2AE}" type="presOf" srcId="{00555526-6149-4444-AC46-E4FE521E118B}" destId="{62CCB41B-EF7B-4806-9750-71E6975B9868}" srcOrd="1" destOrd="1" presId="urn:microsoft.com/office/officeart/2005/8/layout/vProcess5"/>
    <dgm:cxn modelId="{FDD5E9F8-ECDD-4A09-8EFD-531A8DB1B08C}" srcId="{47EE8627-0B7B-420D-8DA3-42A6104DA5FF}" destId="{00555526-6149-4444-AC46-E4FE521E118B}" srcOrd="0" destOrd="0" parTransId="{643B8885-D2CE-4E59-80B7-EB3B59F4389A}" sibTransId="{CEC6608D-7E00-47A0-8D20-AA7516453A6A}"/>
    <dgm:cxn modelId="{FF8C3DC1-9821-4996-9106-FC76CE3446FA}" type="presParOf" srcId="{A9144126-3D6E-4748-8C83-ACE28CEF34E7}" destId="{1FC64971-84F3-416E-8E6B-FE97D584D394}" srcOrd="0" destOrd="0" presId="urn:microsoft.com/office/officeart/2005/8/layout/vProcess5"/>
    <dgm:cxn modelId="{6955C11A-7F7C-46F8-9FB2-3EBCB54A5E25}" type="presParOf" srcId="{A9144126-3D6E-4748-8C83-ACE28CEF34E7}" destId="{F4C8EAD4-E785-4B06-A9D9-B1BD6D4E7D60}" srcOrd="1" destOrd="0" presId="urn:microsoft.com/office/officeart/2005/8/layout/vProcess5"/>
    <dgm:cxn modelId="{FBCCF13E-0EF8-4E4F-9D3D-97E0AF63848A}" type="presParOf" srcId="{A9144126-3D6E-4748-8C83-ACE28CEF34E7}" destId="{6FC61997-364E-4647-85CA-6FAF446325A5}" srcOrd="2" destOrd="0" presId="urn:microsoft.com/office/officeart/2005/8/layout/vProcess5"/>
    <dgm:cxn modelId="{4E424C05-CFEC-4CD4-88E8-3159B2D8B7DC}" type="presParOf" srcId="{A9144126-3D6E-4748-8C83-ACE28CEF34E7}" destId="{0B913513-4C51-478B-905D-477AAB487251}" srcOrd="3" destOrd="0" presId="urn:microsoft.com/office/officeart/2005/8/layout/vProcess5"/>
    <dgm:cxn modelId="{F5B640FF-6CF9-4591-9758-49AC9F2E1DC9}" type="presParOf" srcId="{A9144126-3D6E-4748-8C83-ACE28CEF34E7}" destId="{D89D638B-881F-469F-86BB-488C3B810AC7}" srcOrd="4" destOrd="0" presId="urn:microsoft.com/office/officeart/2005/8/layout/vProcess5"/>
    <dgm:cxn modelId="{10155D39-C63B-4267-8F22-E0E09C55999E}" type="presParOf" srcId="{A9144126-3D6E-4748-8C83-ACE28CEF34E7}" destId="{0761447A-83F3-42A2-A8AC-442D8C7EDD9D}" srcOrd="5" destOrd="0" presId="urn:microsoft.com/office/officeart/2005/8/layout/vProcess5"/>
    <dgm:cxn modelId="{2AFFB097-F31C-4D7F-ADF4-314CC7EBA0EC}" type="presParOf" srcId="{A9144126-3D6E-4748-8C83-ACE28CEF34E7}" destId="{62CCB41B-EF7B-4806-9750-71E6975B9868}" srcOrd="6" destOrd="0" presId="urn:microsoft.com/office/officeart/2005/8/layout/vProcess5"/>
    <dgm:cxn modelId="{B8F65932-A271-4151-907F-DA827CE560C9}" type="presParOf" srcId="{A9144126-3D6E-4748-8C83-ACE28CEF34E7}" destId="{C12581CB-5C68-4A9E-9B36-C805EFF29775}" srcOrd="7" destOrd="0" presId="urn:microsoft.com/office/officeart/2005/8/layout/vProcess5"/>
    <dgm:cxn modelId="{FB58BCEE-10AD-48CD-9A63-EE3CCA5BE410}" type="presParOf" srcId="{A9144126-3D6E-4748-8C83-ACE28CEF34E7}" destId="{7A195F99-5EF0-4F30-91CF-6090C03D655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7F48C3-33C8-48FA-B777-EBC7D879C2D7}" type="doc">
      <dgm:prSet loTypeId="urn:microsoft.com/office/officeart/2016/7/layout/RepeatingBendingProcessNew" loCatId="process" qsTypeId="urn:microsoft.com/office/officeart/2005/8/quickstyle/simple1" qsCatId="simple" csTypeId="urn:microsoft.com/office/officeart/2005/8/colors/accent1_1" csCatId="accent1" phldr="1"/>
      <dgm:spPr/>
      <dgm:t>
        <a:bodyPr/>
        <a:lstStyle/>
        <a:p>
          <a:endParaRPr lang="en-US"/>
        </a:p>
      </dgm:t>
    </dgm:pt>
    <dgm:pt modelId="{47EE8627-0B7B-420D-8DA3-42A6104DA5FF}">
      <dgm:prSet/>
      <dgm:spPr/>
      <dgm:t>
        <a:bodyPr/>
        <a:lstStyle/>
        <a:p>
          <a:r>
            <a:rPr lang="en-GB" i="1" dirty="0"/>
            <a:t>Clear up – you know who you are!</a:t>
          </a:r>
          <a:endParaRPr lang="en-US" dirty="0"/>
        </a:p>
      </dgm:t>
    </dgm:pt>
    <dgm:pt modelId="{D82983FB-4775-4A7E-A8CC-6B4D5A2FAC3D}" type="parTrans" cxnId="{22A1460A-E965-41CB-BB57-6555E10A51D9}">
      <dgm:prSet/>
      <dgm:spPr/>
      <dgm:t>
        <a:bodyPr/>
        <a:lstStyle/>
        <a:p>
          <a:endParaRPr lang="en-US"/>
        </a:p>
      </dgm:t>
    </dgm:pt>
    <dgm:pt modelId="{371E6968-5E06-4BEC-8693-1EC9E5035FCA}" type="sibTrans" cxnId="{22A1460A-E965-41CB-BB57-6555E10A51D9}">
      <dgm:prSet/>
      <dgm:spPr/>
      <dgm:t>
        <a:bodyPr/>
        <a:lstStyle/>
        <a:p>
          <a:endParaRPr lang="en-US"/>
        </a:p>
      </dgm:t>
    </dgm:pt>
    <dgm:pt modelId="{CD543B1D-99A4-4A51-8B49-9BA93D49969F}">
      <dgm:prSet/>
      <dgm:spPr/>
      <dgm:t>
        <a:bodyPr/>
        <a:lstStyle/>
        <a:p>
          <a:r>
            <a:rPr lang="en-GB" i="1" dirty="0"/>
            <a:t>What will be seen by someone walking into your workspace?</a:t>
          </a:r>
          <a:endParaRPr lang="en-US" dirty="0"/>
        </a:p>
      </dgm:t>
    </dgm:pt>
    <dgm:pt modelId="{264E7209-AA87-416E-8FA0-4350CF2D1F00}" type="parTrans" cxnId="{A7A1FFD8-669D-428E-A21B-C74230E2630A}">
      <dgm:prSet/>
      <dgm:spPr/>
      <dgm:t>
        <a:bodyPr/>
        <a:lstStyle/>
        <a:p>
          <a:endParaRPr lang="en-US"/>
        </a:p>
      </dgm:t>
    </dgm:pt>
    <dgm:pt modelId="{CF780F87-55F4-450A-B93A-6553AF629BBB}" type="sibTrans" cxnId="{A7A1FFD8-669D-428E-A21B-C74230E2630A}">
      <dgm:prSet/>
      <dgm:spPr/>
      <dgm:t>
        <a:bodyPr/>
        <a:lstStyle/>
        <a:p>
          <a:endParaRPr lang="en-US"/>
        </a:p>
      </dgm:t>
    </dgm:pt>
    <dgm:pt modelId="{D5740A59-9737-42EE-B456-D2DB716E167B}">
      <dgm:prSet/>
      <dgm:spPr/>
      <dgm:t>
        <a:bodyPr/>
        <a:lstStyle/>
        <a:p>
          <a:r>
            <a:rPr lang="en-GB" i="1" dirty="0"/>
            <a:t>Do you need the paper copy of information held in your management system?</a:t>
          </a:r>
          <a:endParaRPr lang="en-US" dirty="0"/>
        </a:p>
      </dgm:t>
    </dgm:pt>
    <dgm:pt modelId="{83D16C9E-ED0C-4918-9F1C-5BFE8BC66184}" type="parTrans" cxnId="{655A819A-076A-4563-83A2-A8B567C3AAD5}">
      <dgm:prSet/>
      <dgm:spPr/>
      <dgm:t>
        <a:bodyPr/>
        <a:lstStyle/>
        <a:p>
          <a:endParaRPr lang="en-US"/>
        </a:p>
      </dgm:t>
    </dgm:pt>
    <dgm:pt modelId="{F91841B0-3E3E-46AC-AF54-DB13FA0B6169}" type="sibTrans" cxnId="{655A819A-076A-4563-83A2-A8B567C3AAD5}">
      <dgm:prSet/>
      <dgm:spPr/>
      <dgm:t>
        <a:bodyPr/>
        <a:lstStyle/>
        <a:p>
          <a:endParaRPr lang="en-US"/>
        </a:p>
      </dgm:t>
    </dgm:pt>
    <dgm:pt modelId="{53707F94-B714-4B63-AB0C-998CFEED742F}">
      <dgm:prSet/>
      <dgm:spPr/>
      <dgm:t>
        <a:bodyPr/>
        <a:lstStyle/>
        <a:p>
          <a:r>
            <a:rPr lang="en-GB" i="1" dirty="0"/>
            <a:t>Stop hiding and hoarding!</a:t>
          </a:r>
          <a:endParaRPr lang="en-US" dirty="0"/>
        </a:p>
      </dgm:t>
    </dgm:pt>
    <dgm:pt modelId="{49BDB9BB-A356-476C-BBF8-1ED776091997}" type="parTrans" cxnId="{197449A6-41F7-41F2-A9C2-49355CE7524C}">
      <dgm:prSet/>
      <dgm:spPr/>
      <dgm:t>
        <a:bodyPr/>
        <a:lstStyle/>
        <a:p>
          <a:endParaRPr lang="en-US"/>
        </a:p>
      </dgm:t>
    </dgm:pt>
    <dgm:pt modelId="{F75D6BF6-A845-4236-8C40-1C218D13B922}" type="sibTrans" cxnId="{197449A6-41F7-41F2-A9C2-49355CE7524C}">
      <dgm:prSet/>
      <dgm:spPr/>
      <dgm:t>
        <a:bodyPr/>
        <a:lstStyle/>
        <a:p>
          <a:endParaRPr lang="en-US"/>
        </a:p>
      </dgm:t>
    </dgm:pt>
    <dgm:pt modelId="{FF787286-38B7-431F-A6C6-284E4ACEB9C5}">
      <dgm:prSet/>
      <dgm:spPr/>
      <dgm:t>
        <a:bodyPr/>
        <a:lstStyle/>
        <a:p>
          <a:r>
            <a:rPr lang="en-GB" i="1" dirty="0"/>
            <a:t>Follow retention schedules </a:t>
          </a:r>
          <a:endParaRPr lang="en-US" dirty="0"/>
        </a:p>
      </dgm:t>
    </dgm:pt>
    <dgm:pt modelId="{23BF055C-C125-4922-81D1-1019325F27CF}" type="parTrans" cxnId="{71A4B1AA-C2E5-40B4-8D2B-2735484133BB}">
      <dgm:prSet/>
      <dgm:spPr/>
      <dgm:t>
        <a:bodyPr/>
        <a:lstStyle/>
        <a:p>
          <a:endParaRPr lang="en-US"/>
        </a:p>
      </dgm:t>
    </dgm:pt>
    <dgm:pt modelId="{4A7AA3A6-8B48-42FA-981E-6733120B60A4}" type="sibTrans" cxnId="{71A4B1AA-C2E5-40B4-8D2B-2735484133BB}">
      <dgm:prSet/>
      <dgm:spPr/>
      <dgm:t>
        <a:bodyPr/>
        <a:lstStyle/>
        <a:p>
          <a:endParaRPr lang="en-US"/>
        </a:p>
      </dgm:t>
    </dgm:pt>
    <dgm:pt modelId="{358A06F4-319D-4892-8268-74320A0F8E6D}">
      <dgm:prSet/>
      <dgm:spPr/>
      <dgm:t>
        <a:bodyPr/>
        <a:lstStyle/>
        <a:p>
          <a:r>
            <a:rPr lang="en-US" dirty="0"/>
            <a:t>Clear desk policy (EVERYONE!!)</a:t>
          </a:r>
        </a:p>
      </dgm:t>
    </dgm:pt>
    <dgm:pt modelId="{EF0EE33A-4DDB-46F9-BF8A-8932C0A14FCC}" type="parTrans" cxnId="{2515F3AA-0FCF-406F-9F09-DD5C20AB6D75}">
      <dgm:prSet/>
      <dgm:spPr/>
      <dgm:t>
        <a:bodyPr/>
        <a:lstStyle/>
        <a:p>
          <a:endParaRPr lang="en-GB"/>
        </a:p>
      </dgm:t>
    </dgm:pt>
    <dgm:pt modelId="{A410216F-4E17-41C5-A200-C0BFB715C4E6}" type="sibTrans" cxnId="{2515F3AA-0FCF-406F-9F09-DD5C20AB6D75}">
      <dgm:prSet/>
      <dgm:spPr/>
      <dgm:t>
        <a:bodyPr/>
        <a:lstStyle/>
        <a:p>
          <a:endParaRPr lang="en-GB"/>
        </a:p>
      </dgm:t>
    </dgm:pt>
    <dgm:pt modelId="{BFDAC515-08D8-4EFC-B242-9BF853192833}" type="pres">
      <dgm:prSet presAssocID="{8E7F48C3-33C8-48FA-B777-EBC7D879C2D7}" presName="Name0" presStyleCnt="0">
        <dgm:presLayoutVars>
          <dgm:dir/>
          <dgm:resizeHandles val="exact"/>
        </dgm:presLayoutVars>
      </dgm:prSet>
      <dgm:spPr/>
    </dgm:pt>
    <dgm:pt modelId="{BBCC5B0A-E261-46D5-A10C-9DFB2872D6D0}" type="pres">
      <dgm:prSet presAssocID="{47EE8627-0B7B-420D-8DA3-42A6104DA5FF}" presName="node" presStyleLbl="node1" presStyleIdx="0" presStyleCnt="6">
        <dgm:presLayoutVars>
          <dgm:bulletEnabled val="1"/>
        </dgm:presLayoutVars>
      </dgm:prSet>
      <dgm:spPr/>
    </dgm:pt>
    <dgm:pt modelId="{180AE275-4725-4614-B629-EF379DB3416E}" type="pres">
      <dgm:prSet presAssocID="{371E6968-5E06-4BEC-8693-1EC9E5035FCA}" presName="sibTrans" presStyleLbl="sibTrans1D1" presStyleIdx="0" presStyleCnt="5"/>
      <dgm:spPr/>
    </dgm:pt>
    <dgm:pt modelId="{C62AAD79-69A9-4A8C-8F5C-BD84E8D414C9}" type="pres">
      <dgm:prSet presAssocID="{371E6968-5E06-4BEC-8693-1EC9E5035FCA}" presName="connectorText" presStyleLbl="sibTrans1D1" presStyleIdx="0" presStyleCnt="5"/>
      <dgm:spPr/>
    </dgm:pt>
    <dgm:pt modelId="{FBD9CE2F-BD6A-49BE-B271-B97B3887278D}" type="pres">
      <dgm:prSet presAssocID="{CD543B1D-99A4-4A51-8B49-9BA93D49969F}" presName="node" presStyleLbl="node1" presStyleIdx="1" presStyleCnt="6">
        <dgm:presLayoutVars>
          <dgm:bulletEnabled val="1"/>
        </dgm:presLayoutVars>
      </dgm:prSet>
      <dgm:spPr/>
    </dgm:pt>
    <dgm:pt modelId="{B90D7F7A-B926-4D2D-8079-25A4DBDAC0BE}" type="pres">
      <dgm:prSet presAssocID="{CF780F87-55F4-450A-B93A-6553AF629BBB}" presName="sibTrans" presStyleLbl="sibTrans1D1" presStyleIdx="1" presStyleCnt="5"/>
      <dgm:spPr/>
    </dgm:pt>
    <dgm:pt modelId="{DF2509AC-B1E7-478F-8B99-B7692D1AAD3E}" type="pres">
      <dgm:prSet presAssocID="{CF780F87-55F4-450A-B93A-6553AF629BBB}" presName="connectorText" presStyleLbl="sibTrans1D1" presStyleIdx="1" presStyleCnt="5"/>
      <dgm:spPr/>
    </dgm:pt>
    <dgm:pt modelId="{02F1DC63-3FD4-4420-951A-CC5E9B2D5AD0}" type="pres">
      <dgm:prSet presAssocID="{D5740A59-9737-42EE-B456-D2DB716E167B}" presName="node" presStyleLbl="node1" presStyleIdx="2" presStyleCnt="6">
        <dgm:presLayoutVars>
          <dgm:bulletEnabled val="1"/>
        </dgm:presLayoutVars>
      </dgm:prSet>
      <dgm:spPr/>
    </dgm:pt>
    <dgm:pt modelId="{B0A2D83E-0743-49CD-B9AD-9D82D5A9C78A}" type="pres">
      <dgm:prSet presAssocID="{F91841B0-3E3E-46AC-AF54-DB13FA0B6169}" presName="sibTrans" presStyleLbl="sibTrans1D1" presStyleIdx="2" presStyleCnt="5"/>
      <dgm:spPr/>
    </dgm:pt>
    <dgm:pt modelId="{E3113574-9A55-4C2D-A270-8FE33152E256}" type="pres">
      <dgm:prSet presAssocID="{F91841B0-3E3E-46AC-AF54-DB13FA0B6169}" presName="connectorText" presStyleLbl="sibTrans1D1" presStyleIdx="2" presStyleCnt="5"/>
      <dgm:spPr/>
    </dgm:pt>
    <dgm:pt modelId="{BADE0005-15A4-46A0-9789-D25AE86B612E}" type="pres">
      <dgm:prSet presAssocID="{53707F94-B714-4B63-AB0C-998CFEED742F}" presName="node" presStyleLbl="node1" presStyleIdx="3" presStyleCnt="6">
        <dgm:presLayoutVars>
          <dgm:bulletEnabled val="1"/>
        </dgm:presLayoutVars>
      </dgm:prSet>
      <dgm:spPr/>
    </dgm:pt>
    <dgm:pt modelId="{4FA98650-9E9C-4188-87D8-F8B1E1B69ECE}" type="pres">
      <dgm:prSet presAssocID="{F75D6BF6-A845-4236-8C40-1C218D13B922}" presName="sibTrans" presStyleLbl="sibTrans1D1" presStyleIdx="3" presStyleCnt="5"/>
      <dgm:spPr/>
    </dgm:pt>
    <dgm:pt modelId="{071149E1-BC5A-4FD9-A032-1DF3ABF9E689}" type="pres">
      <dgm:prSet presAssocID="{F75D6BF6-A845-4236-8C40-1C218D13B922}" presName="connectorText" presStyleLbl="sibTrans1D1" presStyleIdx="3" presStyleCnt="5"/>
      <dgm:spPr/>
    </dgm:pt>
    <dgm:pt modelId="{1FF1A7E0-5F16-476E-8D58-1D9662798BFC}" type="pres">
      <dgm:prSet presAssocID="{FF787286-38B7-431F-A6C6-284E4ACEB9C5}" presName="node" presStyleLbl="node1" presStyleIdx="4" presStyleCnt="6">
        <dgm:presLayoutVars>
          <dgm:bulletEnabled val="1"/>
        </dgm:presLayoutVars>
      </dgm:prSet>
      <dgm:spPr/>
    </dgm:pt>
    <dgm:pt modelId="{BA4A4686-7C88-40B6-87B3-3C4F779EFAFD}" type="pres">
      <dgm:prSet presAssocID="{4A7AA3A6-8B48-42FA-981E-6733120B60A4}" presName="sibTrans" presStyleLbl="sibTrans1D1" presStyleIdx="4" presStyleCnt="5"/>
      <dgm:spPr/>
    </dgm:pt>
    <dgm:pt modelId="{8408C32C-34E5-4FC2-BAF1-7F853586B1AB}" type="pres">
      <dgm:prSet presAssocID="{4A7AA3A6-8B48-42FA-981E-6733120B60A4}" presName="connectorText" presStyleLbl="sibTrans1D1" presStyleIdx="4" presStyleCnt="5"/>
      <dgm:spPr/>
    </dgm:pt>
    <dgm:pt modelId="{DE04DC54-873E-40F9-B16E-50F55B0E7782}" type="pres">
      <dgm:prSet presAssocID="{358A06F4-319D-4892-8268-74320A0F8E6D}" presName="node" presStyleLbl="node1" presStyleIdx="5" presStyleCnt="6">
        <dgm:presLayoutVars>
          <dgm:bulletEnabled val="1"/>
        </dgm:presLayoutVars>
      </dgm:prSet>
      <dgm:spPr/>
    </dgm:pt>
  </dgm:ptLst>
  <dgm:cxnLst>
    <dgm:cxn modelId="{22A1460A-E965-41CB-BB57-6555E10A51D9}" srcId="{8E7F48C3-33C8-48FA-B777-EBC7D879C2D7}" destId="{47EE8627-0B7B-420D-8DA3-42A6104DA5FF}" srcOrd="0" destOrd="0" parTransId="{D82983FB-4775-4A7E-A8CC-6B4D5A2FAC3D}" sibTransId="{371E6968-5E06-4BEC-8693-1EC9E5035FCA}"/>
    <dgm:cxn modelId="{B6FFF80C-3186-4896-A440-1E7BF8E05784}" type="presOf" srcId="{4A7AA3A6-8B48-42FA-981E-6733120B60A4}" destId="{8408C32C-34E5-4FC2-BAF1-7F853586B1AB}" srcOrd="1" destOrd="0" presId="urn:microsoft.com/office/officeart/2016/7/layout/RepeatingBendingProcessNew"/>
    <dgm:cxn modelId="{FC499217-4456-453D-99D7-606D97A12722}" type="presOf" srcId="{53707F94-B714-4B63-AB0C-998CFEED742F}" destId="{BADE0005-15A4-46A0-9789-D25AE86B612E}" srcOrd="0" destOrd="0" presId="urn:microsoft.com/office/officeart/2016/7/layout/RepeatingBendingProcessNew"/>
    <dgm:cxn modelId="{017CA32B-37B8-4AE2-B825-87C07A3EF9AD}" type="presOf" srcId="{47EE8627-0B7B-420D-8DA3-42A6104DA5FF}" destId="{BBCC5B0A-E261-46D5-A10C-9DFB2872D6D0}" srcOrd="0" destOrd="0" presId="urn:microsoft.com/office/officeart/2016/7/layout/RepeatingBendingProcessNew"/>
    <dgm:cxn modelId="{7DC07930-3E8F-4FD3-AC00-C43F7E32749E}" type="presOf" srcId="{CD543B1D-99A4-4A51-8B49-9BA93D49969F}" destId="{FBD9CE2F-BD6A-49BE-B271-B97B3887278D}" srcOrd="0" destOrd="0" presId="urn:microsoft.com/office/officeart/2016/7/layout/RepeatingBendingProcessNew"/>
    <dgm:cxn modelId="{F47F1B5E-7F1F-4087-B278-2CD0FE0282BA}" type="presOf" srcId="{371E6968-5E06-4BEC-8693-1EC9E5035FCA}" destId="{180AE275-4725-4614-B629-EF379DB3416E}" srcOrd="0" destOrd="0" presId="urn:microsoft.com/office/officeart/2016/7/layout/RepeatingBendingProcessNew"/>
    <dgm:cxn modelId="{16B27E61-43F1-4380-81A4-4D13A7E7F498}" type="presOf" srcId="{CF780F87-55F4-450A-B93A-6553AF629BBB}" destId="{B90D7F7A-B926-4D2D-8079-25A4DBDAC0BE}" srcOrd="0" destOrd="0" presId="urn:microsoft.com/office/officeart/2016/7/layout/RepeatingBendingProcessNew"/>
    <dgm:cxn modelId="{CE3AE943-190B-40F0-AE85-4FDEB4BCA23E}" type="presOf" srcId="{371E6968-5E06-4BEC-8693-1EC9E5035FCA}" destId="{C62AAD79-69A9-4A8C-8F5C-BD84E8D414C9}" srcOrd="1" destOrd="0" presId="urn:microsoft.com/office/officeart/2016/7/layout/RepeatingBendingProcessNew"/>
    <dgm:cxn modelId="{AE02BF46-6DA6-40D2-8E00-03F7A955DCCD}" type="presOf" srcId="{4A7AA3A6-8B48-42FA-981E-6733120B60A4}" destId="{BA4A4686-7C88-40B6-87B3-3C4F779EFAFD}" srcOrd="0" destOrd="0" presId="urn:microsoft.com/office/officeart/2016/7/layout/RepeatingBendingProcessNew"/>
    <dgm:cxn modelId="{5C469859-1A1F-4541-9523-D41FA3E7A3F9}" type="presOf" srcId="{358A06F4-319D-4892-8268-74320A0F8E6D}" destId="{DE04DC54-873E-40F9-B16E-50F55B0E7782}" srcOrd="0" destOrd="0" presId="urn:microsoft.com/office/officeart/2016/7/layout/RepeatingBendingProcessNew"/>
    <dgm:cxn modelId="{A0891384-CCF2-4A90-94E7-69C426A86D28}" type="presOf" srcId="{8E7F48C3-33C8-48FA-B777-EBC7D879C2D7}" destId="{BFDAC515-08D8-4EFC-B242-9BF853192833}" srcOrd="0" destOrd="0" presId="urn:microsoft.com/office/officeart/2016/7/layout/RepeatingBendingProcessNew"/>
    <dgm:cxn modelId="{655A819A-076A-4563-83A2-A8B567C3AAD5}" srcId="{8E7F48C3-33C8-48FA-B777-EBC7D879C2D7}" destId="{D5740A59-9737-42EE-B456-D2DB716E167B}" srcOrd="2" destOrd="0" parTransId="{83D16C9E-ED0C-4918-9F1C-5BFE8BC66184}" sibTransId="{F91841B0-3E3E-46AC-AF54-DB13FA0B6169}"/>
    <dgm:cxn modelId="{F4E3529D-F85A-4D7A-99F9-73B2E324104F}" type="presOf" srcId="{F75D6BF6-A845-4236-8C40-1C218D13B922}" destId="{4FA98650-9E9C-4188-87D8-F8B1E1B69ECE}" srcOrd="0" destOrd="0" presId="urn:microsoft.com/office/officeart/2016/7/layout/RepeatingBendingProcessNew"/>
    <dgm:cxn modelId="{197449A6-41F7-41F2-A9C2-49355CE7524C}" srcId="{8E7F48C3-33C8-48FA-B777-EBC7D879C2D7}" destId="{53707F94-B714-4B63-AB0C-998CFEED742F}" srcOrd="3" destOrd="0" parTransId="{49BDB9BB-A356-476C-BBF8-1ED776091997}" sibTransId="{F75D6BF6-A845-4236-8C40-1C218D13B922}"/>
    <dgm:cxn modelId="{71A4B1AA-C2E5-40B4-8D2B-2735484133BB}" srcId="{8E7F48C3-33C8-48FA-B777-EBC7D879C2D7}" destId="{FF787286-38B7-431F-A6C6-284E4ACEB9C5}" srcOrd="4" destOrd="0" parTransId="{23BF055C-C125-4922-81D1-1019325F27CF}" sibTransId="{4A7AA3A6-8B48-42FA-981E-6733120B60A4}"/>
    <dgm:cxn modelId="{2515F3AA-0FCF-406F-9F09-DD5C20AB6D75}" srcId="{8E7F48C3-33C8-48FA-B777-EBC7D879C2D7}" destId="{358A06F4-319D-4892-8268-74320A0F8E6D}" srcOrd="5" destOrd="0" parTransId="{EF0EE33A-4DDB-46F9-BF8A-8932C0A14FCC}" sibTransId="{A410216F-4E17-41C5-A200-C0BFB715C4E6}"/>
    <dgm:cxn modelId="{620A3BAB-836D-4671-8A46-1BA408669B62}" type="presOf" srcId="{F91841B0-3E3E-46AC-AF54-DB13FA0B6169}" destId="{E3113574-9A55-4C2D-A270-8FE33152E256}" srcOrd="1" destOrd="0" presId="urn:microsoft.com/office/officeart/2016/7/layout/RepeatingBendingProcessNew"/>
    <dgm:cxn modelId="{6C83B0C2-1EE2-42CA-9596-B64B0D399C5A}" type="presOf" srcId="{F91841B0-3E3E-46AC-AF54-DB13FA0B6169}" destId="{B0A2D83E-0743-49CD-B9AD-9D82D5A9C78A}" srcOrd="0" destOrd="0" presId="urn:microsoft.com/office/officeart/2016/7/layout/RepeatingBendingProcessNew"/>
    <dgm:cxn modelId="{1D7157D1-C70F-461C-B289-B9CB8F60BDD8}" type="presOf" srcId="{D5740A59-9737-42EE-B456-D2DB716E167B}" destId="{02F1DC63-3FD4-4420-951A-CC5E9B2D5AD0}" srcOrd="0" destOrd="0" presId="urn:microsoft.com/office/officeart/2016/7/layout/RepeatingBendingProcessNew"/>
    <dgm:cxn modelId="{A7A1FFD8-669D-428E-A21B-C74230E2630A}" srcId="{8E7F48C3-33C8-48FA-B777-EBC7D879C2D7}" destId="{CD543B1D-99A4-4A51-8B49-9BA93D49969F}" srcOrd="1" destOrd="0" parTransId="{264E7209-AA87-416E-8FA0-4350CF2D1F00}" sibTransId="{CF780F87-55F4-450A-B93A-6553AF629BBB}"/>
    <dgm:cxn modelId="{D5F5DCDB-8C65-4528-887A-960EB92AB5DE}" type="presOf" srcId="{CF780F87-55F4-450A-B93A-6553AF629BBB}" destId="{DF2509AC-B1E7-478F-8B99-B7692D1AAD3E}" srcOrd="1" destOrd="0" presId="urn:microsoft.com/office/officeart/2016/7/layout/RepeatingBendingProcessNew"/>
    <dgm:cxn modelId="{E3AEA9F3-2A39-4B45-B1CF-15841DD8A286}" type="presOf" srcId="{FF787286-38B7-431F-A6C6-284E4ACEB9C5}" destId="{1FF1A7E0-5F16-476E-8D58-1D9662798BFC}" srcOrd="0" destOrd="0" presId="urn:microsoft.com/office/officeart/2016/7/layout/RepeatingBendingProcessNew"/>
    <dgm:cxn modelId="{4488D0FA-3409-4581-AEBD-1197BC47E593}" type="presOf" srcId="{F75D6BF6-A845-4236-8C40-1C218D13B922}" destId="{071149E1-BC5A-4FD9-A032-1DF3ABF9E689}" srcOrd="1" destOrd="0" presId="urn:microsoft.com/office/officeart/2016/7/layout/RepeatingBendingProcessNew"/>
    <dgm:cxn modelId="{AB0A6DDC-0262-4350-BA8C-47B5F748317C}" type="presParOf" srcId="{BFDAC515-08D8-4EFC-B242-9BF853192833}" destId="{BBCC5B0A-E261-46D5-A10C-9DFB2872D6D0}" srcOrd="0" destOrd="0" presId="urn:microsoft.com/office/officeart/2016/7/layout/RepeatingBendingProcessNew"/>
    <dgm:cxn modelId="{B89336D5-4E98-441D-9D3D-3432089F097E}" type="presParOf" srcId="{BFDAC515-08D8-4EFC-B242-9BF853192833}" destId="{180AE275-4725-4614-B629-EF379DB3416E}" srcOrd="1" destOrd="0" presId="urn:microsoft.com/office/officeart/2016/7/layout/RepeatingBendingProcessNew"/>
    <dgm:cxn modelId="{9B137FA6-C115-443B-97D9-89B7442B53BC}" type="presParOf" srcId="{180AE275-4725-4614-B629-EF379DB3416E}" destId="{C62AAD79-69A9-4A8C-8F5C-BD84E8D414C9}" srcOrd="0" destOrd="0" presId="urn:microsoft.com/office/officeart/2016/7/layout/RepeatingBendingProcessNew"/>
    <dgm:cxn modelId="{50610F27-0D87-4EEA-88F2-DAD49859CB96}" type="presParOf" srcId="{BFDAC515-08D8-4EFC-B242-9BF853192833}" destId="{FBD9CE2F-BD6A-49BE-B271-B97B3887278D}" srcOrd="2" destOrd="0" presId="urn:microsoft.com/office/officeart/2016/7/layout/RepeatingBendingProcessNew"/>
    <dgm:cxn modelId="{808D9715-3D96-4D06-BAC9-9C7D0EC8F4DD}" type="presParOf" srcId="{BFDAC515-08D8-4EFC-B242-9BF853192833}" destId="{B90D7F7A-B926-4D2D-8079-25A4DBDAC0BE}" srcOrd="3" destOrd="0" presId="urn:microsoft.com/office/officeart/2016/7/layout/RepeatingBendingProcessNew"/>
    <dgm:cxn modelId="{2677D8BF-690E-4DFF-B6CE-A06936824532}" type="presParOf" srcId="{B90D7F7A-B926-4D2D-8079-25A4DBDAC0BE}" destId="{DF2509AC-B1E7-478F-8B99-B7692D1AAD3E}" srcOrd="0" destOrd="0" presId="urn:microsoft.com/office/officeart/2016/7/layout/RepeatingBendingProcessNew"/>
    <dgm:cxn modelId="{3C033FEF-8B8E-4428-BDC8-A07ACAF8A58D}" type="presParOf" srcId="{BFDAC515-08D8-4EFC-B242-9BF853192833}" destId="{02F1DC63-3FD4-4420-951A-CC5E9B2D5AD0}" srcOrd="4" destOrd="0" presId="urn:microsoft.com/office/officeart/2016/7/layout/RepeatingBendingProcessNew"/>
    <dgm:cxn modelId="{D9C1790A-1A3B-4658-83F0-F0620E1E8CEB}" type="presParOf" srcId="{BFDAC515-08D8-4EFC-B242-9BF853192833}" destId="{B0A2D83E-0743-49CD-B9AD-9D82D5A9C78A}" srcOrd="5" destOrd="0" presId="urn:microsoft.com/office/officeart/2016/7/layout/RepeatingBendingProcessNew"/>
    <dgm:cxn modelId="{F8C76932-CAF7-41CB-9B24-EF618D845883}" type="presParOf" srcId="{B0A2D83E-0743-49CD-B9AD-9D82D5A9C78A}" destId="{E3113574-9A55-4C2D-A270-8FE33152E256}" srcOrd="0" destOrd="0" presId="urn:microsoft.com/office/officeart/2016/7/layout/RepeatingBendingProcessNew"/>
    <dgm:cxn modelId="{936CC8BE-055E-44C2-B048-FA284D789560}" type="presParOf" srcId="{BFDAC515-08D8-4EFC-B242-9BF853192833}" destId="{BADE0005-15A4-46A0-9789-D25AE86B612E}" srcOrd="6" destOrd="0" presId="urn:microsoft.com/office/officeart/2016/7/layout/RepeatingBendingProcessNew"/>
    <dgm:cxn modelId="{8BEE7140-ECB4-4E80-B2C8-88BBA8E42B7A}" type="presParOf" srcId="{BFDAC515-08D8-4EFC-B242-9BF853192833}" destId="{4FA98650-9E9C-4188-87D8-F8B1E1B69ECE}" srcOrd="7" destOrd="0" presId="urn:microsoft.com/office/officeart/2016/7/layout/RepeatingBendingProcessNew"/>
    <dgm:cxn modelId="{D3FF242B-EA01-4F1D-83CD-5966E068A91F}" type="presParOf" srcId="{4FA98650-9E9C-4188-87D8-F8B1E1B69ECE}" destId="{071149E1-BC5A-4FD9-A032-1DF3ABF9E689}" srcOrd="0" destOrd="0" presId="urn:microsoft.com/office/officeart/2016/7/layout/RepeatingBendingProcessNew"/>
    <dgm:cxn modelId="{15BC30B0-36FD-4D4E-9747-F5BDF8A68994}" type="presParOf" srcId="{BFDAC515-08D8-4EFC-B242-9BF853192833}" destId="{1FF1A7E0-5F16-476E-8D58-1D9662798BFC}" srcOrd="8" destOrd="0" presId="urn:microsoft.com/office/officeart/2016/7/layout/RepeatingBendingProcessNew"/>
    <dgm:cxn modelId="{47FCDA0B-69F4-45DB-A58A-1771FDBAC56C}" type="presParOf" srcId="{BFDAC515-08D8-4EFC-B242-9BF853192833}" destId="{BA4A4686-7C88-40B6-87B3-3C4F779EFAFD}" srcOrd="9" destOrd="0" presId="urn:microsoft.com/office/officeart/2016/7/layout/RepeatingBendingProcessNew"/>
    <dgm:cxn modelId="{DD62516E-BCC3-4C40-AFA7-CD2DD030ACAB}" type="presParOf" srcId="{BA4A4686-7C88-40B6-87B3-3C4F779EFAFD}" destId="{8408C32C-34E5-4FC2-BAF1-7F853586B1AB}" srcOrd="0" destOrd="0" presId="urn:microsoft.com/office/officeart/2016/7/layout/RepeatingBendingProcessNew"/>
    <dgm:cxn modelId="{E5644051-E10B-4EEC-BFCC-067AB3089595}" type="presParOf" srcId="{BFDAC515-08D8-4EFC-B242-9BF853192833}" destId="{DE04DC54-873E-40F9-B16E-50F55B0E778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56335-7B76-47AE-9E00-23FAFE7A8DF8}">
      <dsp:nvSpPr>
        <dsp:cNvPr id="0" name=""/>
        <dsp:cNvSpPr/>
      </dsp:nvSpPr>
      <dsp:spPr>
        <a:xfrm>
          <a:off x="0" y="5385191"/>
          <a:ext cx="1720467" cy="58929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dk2">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360" tIns="128016" rIns="122360" bIns="128016" numCol="1" spcCol="1270" anchor="ctr" anchorCtr="0">
          <a:noAutofit/>
        </a:bodyPr>
        <a:lstStyle/>
        <a:p>
          <a:pPr marL="0" lvl="0" indent="0" algn="ctr" defTabSz="800100">
            <a:lnSpc>
              <a:spcPct val="90000"/>
            </a:lnSpc>
            <a:spcBef>
              <a:spcPct val="0"/>
            </a:spcBef>
            <a:spcAft>
              <a:spcPct val="35000"/>
            </a:spcAft>
            <a:buNone/>
          </a:pPr>
          <a:r>
            <a:rPr lang="en-GB" sz="1800" kern="1200"/>
            <a:t>Principle 7</a:t>
          </a:r>
        </a:p>
      </dsp:txBody>
      <dsp:txXfrm>
        <a:off x="0" y="5385191"/>
        <a:ext cx="1720467" cy="589298"/>
      </dsp:txXfrm>
    </dsp:sp>
    <dsp:sp modelId="{4E44DD97-C9C1-45EB-B5E1-163EA7A9875A}">
      <dsp:nvSpPr>
        <dsp:cNvPr id="0" name=""/>
        <dsp:cNvSpPr/>
      </dsp:nvSpPr>
      <dsp:spPr>
        <a:xfrm>
          <a:off x="1720467" y="5385191"/>
          <a:ext cx="5161402" cy="589298"/>
        </a:xfrm>
        <a:prstGeom prst="rect">
          <a:avLst/>
        </a:prstGeom>
        <a:solidFill>
          <a:schemeClr val="lt1">
            <a:alpha val="90000"/>
            <a:tint val="40000"/>
            <a:hueOff val="0"/>
            <a:satOff val="0"/>
            <a:lumOff val="0"/>
            <a:alphaOff val="0"/>
          </a:schemeClr>
        </a:solidFill>
        <a:ln w="1270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98" tIns="203200" rIns="104698" bIns="203200" numCol="1" spcCol="1270" anchor="ctr" anchorCtr="0">
          <a:noAutofit/>
        </a:bodyPr>
        <a:lstStyle/>
        <a:p>
          <a:pPr marL="0" lvl="0" indent="0" algn="l" defTabSz="711200">
            <a:lnSpc>
              <a:spcPct val="90000"/>
            </a:lnSpc>
            <a:spcBef>
              <a:spcPct val="0"/>
            </a:spcBef>
            <a:spcAft>
              <a:spcPct val="35000"/>
            </a:spcAft>
            <a:buNone/>
          </a:pPr>
          <a:r>
            <a:rPr lang="en-GB" sz="1600" b="1" kern="1200" dirty="0"/>
            <a:t>Responsible for, and able to demonstrate, compliance with principles</a:t>
          </a:r>
          <a:r>
            <a:rPr lang="en-GB" sz="1600" kern="1200" dirty="0"/>
            <a:t>.</a:t>
          </a:r>
        </a:p>
      </dsp:txBody>
      <dsp:txXfrm>
        <a:off x="1720467" y="5385191"/>
        <a:ext cx="5161402" cy="589298"/>
      </dsp:txXfrm>
    </dsp:sp>
    <dsp:sp modelId="{1CA29803-17F8-45FD-82C6-8C99264CA191}">
      <dsp:nvSpPr>
        <dsp:cNvPr id="0" name=""/>
        <dsp:cNvSpPr/>
      </dsp:nvSpPr>
      <dsp:spPr>
        <a:xfrm rot="10800000">
          <a:off x="0" y="4487689"/>
          <a:ext cx="1720467" cy="906341"/>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dk2">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360" tIns="128016" rIns="122360" bIns="128016" numCol="1" spcCol="1270" anchor="ctr" anchorCtr="0">
          <a:noAutofit/>
        </a:bodyPr>
        <a:lstStyle/>
        <a:p>
          <a:pPr marL="0" lvl="0" indent="0" algn="ctr" defTabSz="800100">
            <a:lnSpc>
              <a:spcPct val="90000"/>
            </a:lnSpc>
            <a:spcBef>
              <a:spcPct val="0"/>
            </a:spcBef>
            <a:spcAft>
              <a:spcPct val="35000"/>
            </a:spcAft>
            <a:buNone/>
          </a:pPr>
          <a:r>
            <a:rPr lang="en-GB" sz="1800" kern="1200"/>
            <a:t>Principle 6</a:t>
          </a:r>
        </a:p>
      </dsp:txBody>
      <dsp:txXfrm rot="-10800000">
        <a:off x="0" y="4487689"/>
        <a:ext cx="1720467" cy="589121"/>
      </dsp:txXfrm>
    </dsp:sp>
    <dsp:sp modelId="{2254AC93-0AD2-486D-A74A-B7FEBD52596D}">
      <dsp:nvSpPr>
        <dsp:cNvPr id="0" name=""/>
        <dsp:cNvSpPr/>
      </dsp:nvSpPr>
      <dsp:spPr>
        <a:xfrm>
          <a:off x="1720467" y="4487689"/>
          <a:ext cx="5161402" cy="589121"/>
        </a:xfrm>
        <a:prstGeom prst="rect">
          <a:avLst/>
        </a:prstGeom>
        <a:solidFill>
          <a:schemeClr val="lt1">
            <a:alpha val="90000"/>
            <a:tint val="40000"/>
            <a:hueOff val="0"/>
            <a:satOff val="0"/>
            <a:lumOff val="0"/>
            <a:alphaOff val="0"/>
          </a:schemeClr>
        </a:solidFill>
        <a:ln w="1270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98" tIns="203200" rIns="104698" bIns="203200" numCol="1" spcCol="1270" anchor="ctr" anchorCtr="0">
          <a:noAutofit/>
        </a:bodyPr>
        <a:lstStyle/>
        <a:p>
          <a:pPr marL="0" lvl="0" indent="0" algn="l" defTabSz="711200">
            <a:lnSpc>
              <a:spcPct val="90000"/>
            </a:lnSpc>
            <a:spcBef>
              <a:spcPct val="0"/>
            </a:spcBef>
            <a:spcAft>
              <a:spcPct val="35000"/>
            </a:spcAft>
            <a:buNone/>
          </a:pPr>
          <a:r>
            <a:rPr lang="en-GB" sz="1600" b="1" kern="1200" dirty="0"/>
            <a:t>Integrity and confidentiality</a:t>
          </a:r>
        </a:p>
      </dsp:txBody>
      <dsp:txXfrm>
        <a:off x="1720467" y="4487689"/>
        <a:ext cx="5161402" cy="589121"/>
      </dsp:txXfrm>
    </dsp:sp>
    <dsp:sp modelId="{E2860B76-C5AF-4CC5-B676-262499BF9C4C}">
      <dsp:nvSpPr>
        <dsp:cNvPr id="0" name=""/>
        <dsp:cNvSpPr/>
      </dsp:nvSpPr>
      <dsp:spPr>
        <a:xfrm rot="10800000">
          <a:off x="0" y="3590187"/>
          <a:ext cx="1720467" cy="906341"/>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dk2">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360" tIns="128016" rIns="122360" bIns="128016" numCol="1" spcCol="1270" anchor="ctr" anchorCtr="0">
          <a:noAutofit/>
        </a:bodyPr>
        <a:lstStyle/>
        <a:p>
          <a:pPr marL="0" lvl="0" indent="0" algn="ctr" defTabSz="800100">
            <a:lnSpc>
              <a:spcPct val="90000"/>
            </a:lnSpc>
            <a:spcBef>
              <a:spcPct val="0"/>
            </a:spcBef>
            <a:spcAft>
              <a:spcPct val="35000"/>
            </a:spcAft>
            <a:buNone/>
          </a:pPr>
          <a:r>
            <a:rPr lang="en-GB" sz="1800" kern="1200"/>
            <a:t>Principle 5</a:t>
          </a:r>
        </a:p>
      </dsp:txBody>
      <dsp:txXfrm rot="-10800000">
        <a:off x="0" y="3590187"/>
        <a:ext cx="1720467" cy="589121"/>
      </dsp:txXfrm>
    </dsp:sp>
    <dsp:sp modelId="{57327C3E-8417-488F-8ED3-BCF759D09008}">
      <dsp:nvSpPr>
        <dsp:cNvPr id="0" name=""/>
        <dsp:cNvSpPr/>
      </dsp:nvSpPr>
      <dsp:spPr>
        <a:xfrm>
          <a:off x="1720467" y="3590187"/>
          <a:ext cx="5161402" cy="589121"/>
        </a:xfrm>
        <a:prstGeom prst="rect">
          <a:avLst/>
        </a:prstGeom>
        <a:solidFill>
          <a:schemeClr val="lt1">
            <a:alpha val="90000"/>
            <a:tint val="40000"/>
            <a:hueOff val="0"/>
            <a:satOff val="0"/>
            <a:lumOff val="0"/>
            <a:alphaOff val="0"/>
          </a:schemeClr>
        </a:solidFill>
        <a:ln w="1270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98" tIns="203200" rIns="104698" bIns="203200" numCol="1" spcCol="1270" anchor="ctr" anchorCtr="0">
          <a:noAutofit/>
        </a:bodyPr>
        <a:lstStyle/>
        <a:p>
          <a:pPr marL="0" lvl="0" indent="0" algn="l" defTabSz="711200">
            <a:lnSpc>
              <a:spcPct val="90000"/>
            </a:lnSpc>
            <a:spcBef>
              <a:spcPct val="0"/>
            </a:spcBef>
            <a:spcAft>
              <a:spcPct val="35000"/>
            </a:spcAft>
            <a:buNone/>
          </a:pPr>
          <a:r>
            <a:rPr lang="en-GB" sz="1600" kern="1200"/>
            <a:t>Storage limitation</a:t>
          </a:r>
        </a:p>
      </dsp:txBody>
      <dsp:txXfrm>
        <a:off x="1720467" y="3590187"/>
        <a:ext cx="5161402" cy="589121"/>
      </dsp:txXfrm>
    </dsp:sp>
    <dsp:sp modelId="{253ABCD8-93AB-4397-B062-82746B133C71}">
      <dsp:nvSpPr>
        <dsp:cNvPr id="0" name=""/>
        <dsp:cNvSpPr/>
      </dsp:nvSpPr>
      <dsp:spPr>
        <a:xfrm rot="10800000">
          <a:off x="0" y="2692686"/>
          <a:ext cx="1720467" cy="906341"/>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dk2">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360" tIns="128016" rIns="122360" bIns="128016" numCol="1" spcCol="1270" anchor="ctr" anchorCtr="0">
          <a:noAutofit/>
        </a:bodyPr>
        <a:lstStyle/>
        <a:p>
          <a:pPr marL="0" lvl="0" indent="0" algn="ctr" defTabSz="800100">
            <a:lnSpc>
              <a:spcPct val="90000"/>
            </a:lnSpc>
            <a:spcBef>
              <a:spcPct val="0"/>
            </a:spcBef>
            <a:spcAft>
              <a:spcPct val="35000"/>
            </a:spcAft>
            <a:buNone/>
          </a:pPr>
          <a:r>
            <a:rPr lang="en-GB" sz="1800" kern="1200"/>
            <a:t>Principle 4</a:t>
          </a:r>
        </a:p>
      </dsp:txBody>
      <dsp:txXfrm rot="-10800000">
        <a:off x="0" y="2692686"/>
        <a:ext cx="1720467" cy="589121"/>
      </dsp:txXfrm>
    </dsp:sp>
    <dsp:sp modelId="{A9422F03-A453-4252-B4C8-B7EC47D4A4AA}">
      <dsp:nvSpPr>
        <dsp:cNvPr id="0" name=""/>
        <dsp:cNvSpPr/>
      </dsp:nvSpPr>
      <dsp:spPr>
        <a:xfrm>
          <a:off x="1720467" y="2692686"/>
          <a:ext cx="5161402" cy="589121"/>
        </a:xfrm>
        <a:prstGeom prst="rect">
          <a:avLst/>
        </a:prstGeom>
        <a:solidFill>
          <a:schemeClr val="lt1">
            <a:alpha val="90000"/>
            <a:tint val="40000"/>
            <a:hueOff val="0"/>
            <a:satOff val="0"/>
            <a:lumOff val="0"/>
            <a:alphaOff val="0"/>
          </a:schemeClr>
        </a:solidFill>
        <a:ln w="1270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98" tIns="203200" rIns="104698" bIns="203200" numCol="1" spcCol="1270" anchor="ctr" anchorCtr="0">
          <a:noAutofit/>
        </a:bodyPr>
        <a:lstStyle/>
        <a:p>
          <a:pPr marL="0" lvl="0" indent="0" algn="l" defTabSz="711200">
            <a:lnSpc>
              <a:spcPct val="90000"/>
            </a:lnSpc>
            <a:spcBef>
              <a:spcPct val="0"/>
            </a:spcBef>
            <a:spcAft>
              <a:spcPct val="35000"/>
            </a:spcAft>
            <a:buNone/>
          </a:pPr>
          <a:r>
            <a:rPr lang="en-GB" sz="1600" kern="1200"/>
            <a:t>Accuracy</a:t>
          </a:r>
        </a:p>
      </dsp:txBody>
      <dsp:txXfrm>
        <a:off x="1720467" y="2692686"/>
        <a:ext cx="5161402" cy="589121"/>
      </dsp:txXfrm>
    </dsp:sp>
    <dsp:sp modelId="{1FDA76BD-E99B-45A4-8233-5170A15A0530}">
      <dsp:nvSpPr>
        <dsp:cNvPr id="0" name=""/>
        <dsp:cNvSpPr/>
      </dsp:nvSpPr>
      <dsp:spPr>
        <a:xfrm rot="10800000">
          <a:off x="0" y="1795184"/>
          <a:ext cx="1720467" cy="906341"/>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dk2">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360" tIns="128016" rIns="122360" bIns="128016" numCol="1" spcCol="1270" anchor="ctr" anchorCtr="0">
          <a:noAutofit/>
        </a:bodyPr>
        <a:lstStyle/>
        <a:p>
          <a:pPr marL="0" lvl="0" indent="0" algn="ctr" defTabSz="800100">
            <a:lnSpc>
              <a:spcPct val="90000"/>
            </a:lnSpc>
            <a:spcBef>
              <a:spcPct val="0"/>
            </a:spcBef>
            <a:spcAft>
              <a:spcPct val="35000"/>
            </a:spcAft>
            <a:buNone/>
          </a:pPr>
          <a:r>
            <a:rPr lang="en-GB" sz="1800" kern="1200"/>
            <a:t>Principle 3</a:t>
          </a:r>
        </a:p>
      </dsp:txBody>
      <dsp:txXfrm rot="-10800000">
        <a:off x="0" y="1795184"/>
        <a:ext cx="1720467" cy="589121"/>
      </dsp:txXfrm>
    </dsp:sp>
    <dsp:sp modelId="{6A34D4EB-FFE3-4D52-87C8-EDF7C4DDC641}">
      <dsp:nvSpPr>
        <dsp:cNvPr id="0" name=""/>
        <dsp:cNvSpPr/>
      </dsp:nvSpPr>
      <dsp:spPr>
        <a:xfrm>
          <a:off x="1720467" y="1795184"/>
          <a:ext cx="5161402" cy="589121"/>
        </a:xfrm>
        <a:prstGeom prst="rect">
          <a:avLst/>
        </a:prstGeom>
        <a:solidFill>
          <a:schemeClr val="lt1">
            <a:alpha val="90000"/>
            <a:tint val="40000"/>
            <a:hueOff val="0"/>
            <a:satOff val="0"/>
            <a:lumOff val="0"/>
            <a:alphaOff val="0"/>
          </a:schemeClr>
        </a:solidFill>
        <a:ln w="1270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98" tIns="203200" rIns="104698" bIns="203200" numCol="1" spcCol="1270" anchor="ctr" anchorCtr="0">
          <a:noAutofit/>
        </a:bodyPr>
        <a:lstStyle/>
        <a:p>
          <a:pPr marL="0" lvl="0" indent="0" algn="l" defTabSz="711200">
            <a:lnSpc>
              <a:spcPct val="90000"/>
            </a:lnSpc>
            <a:spcBef>
              <a:spcPct val="0"/>
            </a:spcBef>
            <a:spcAft>
              <a:spcPct val="35000"/>
            </a:spcAft>
            <a:buNone/>
          </a:pPr>
          <a:r>
            <a:rPr lang="en-GB" sz="1600" kern="1200"/>
            <a:t>Data minimisation</a:t>
          </a:r>
        </a:p>
      </dsp:txBody>
      <dsp:txXfrm>
        <a:off x="1720467" y="1795184"/>
        <a:ext cx="5161402" cy="589121"/>
      </dsp:txXfrm>
    </dsp:sp>
    <dsp:sp modelId="{0B7D42C0-EA4A-4A35-BED5-5A36AFF30106}">
      <dsp:nvSpPr>
        <dsp:cNvPr id="0" name=""/>
        <dsp:cNvSpPr/>
      </dsp:nvSpPr>
      <dsp:spPr>
        <a:xfrm rot="10800000">
          <a:off x="0" y="897682"/>
          <a:ext cx="1720467" cy="906341"/>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dk2">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360" tIns="128016" rIns="122360" bIns="128016" numCol="1" spcCol="1270" anchor="ctr" anchorCtr="0">
          <a:noAutofit/>
        </a:bodyPr>
        <a:lstStyle/>
        <a:p>
          <a:pPr marL="0" lvl="0" indent="0" algn="ctr" defTabSz="800100">
            <a:lnSpc>
              <a:spcPct val="90000"/>
            </a:lnSpc>
            <a:spcBef>
              <a:spcPct val="0"/>
            </a:spcBef>
            <a:spcAft>
              <a:spcPct val="35000"/>
            </a:spcAft>
            <a:buNone/>
          </a:pPr>
          <a:r>
            <a:rPr lang="en-GB" sz="1800" kern="1200"/>
            <a:t>Principle 2</a:t>
          </a:r>
          <a:endParaRPr lang="en-US" sz="1800" kern="1200"/>
        </a:p>
      </dsp:txBody>
      <dsp:txXfrm rot="-10800000">
        <a:off x="0" y="897682"/>
        <a:ext cx="1720467" cy="589121"/>
      </dsp:txXfrm>
    </dsp:sp>
    <dsp:sp modelId="{FBDFAB67-73FE-48FF-9B1D-954366728323}">
      <dsp:nvSpPr>
        <dsp:cNvPr id="0" name=""/>
        <dsp:cNvSpPr/>
      </dsp:nvSpPr>
      <dsp:spPr>
        <a:xfrm>
          <a:off x="1720467" y="897682"/>
          <a:ext cx="5161402" cy="589121"/>
        </a:xfrm>
        <a:prstGeom prst="rect">
          <a:avLst/>
        </a:prstGeom>
        <a:solidFill>
          <a:schemeClr val="lt1">
            <a:alpha val="90000"/>
            <a:tint val="40000"/>
            <a:hueOff val="0"/>
            <a:satOff val="0"/>
            <a:lumOff val="0"/>
            <a:alphaOff val="0"/>
          </a:schemeClr>
        </a:solidFill>
        <a:ln w="1270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98" tIns="203200" rIns="104698" bIns="203200" numCol="1" spcCol="1270" anchor="ctr" anchorCtr="0">
          <a:noAutofit/>
        </a:bodyPr>
        <a:lstStyle/>
        <a:p>
          <a:pPr marL="0" lvl="0" indent="0" algn="l" defTabSz="711200">
            <a:lnSpc>
              <a:spcPct val="90000"/>
            </a:lnSpc>
            <a:spcBef>
              <a:spcPct val="0"/>
            </a:spcBef>
            <a:spcAft>
              <a:spcPct val="35000"/>
            </a:spcAft>
            <a:buNone/>
          </a:pPr>
          <a:r>
            <a:rPr lang="en-GB" sz="1600" kern="1200" dirty="0"/>
            <a:t>Purpose limitation</a:t>
          </a:r>
          <a:endParaRPr lang="en-US" sz="1600" kern="1200" dirty="0"/>
        </a:p>
      </dsp:txBody>
      <dsp:txXfrm>
        <a:off x="1720467" y="897682"/>
        <a:ext cx="5161402" cy="589121"/>
      </dsp:txXfrm>
    </dsp:sp>
    <dsp:sp modelId="{A26DBE7F-20DC-4190-8E03-01AF046EF868}">
      <dsp:nvSpPr>
        <dsp:cNvPr id="0" name=""/>
        <dsp:cNvSpPr/>
      </dsp:nvSpPr>
      <dsp:spPr>
        <a:xfrm rot="10800000">
          <a:off x="0" y="180"/>
          <a:ext cx="1720467" cy="906341"/>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dk2">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360" tIns="128016" rIns="122360" bIns="128016" numCol="1" spcCol="1270" anchor="ctr" anchorCtr="0">
          <a:noAutofit/>
        </a:bodyPr>
        <a:lstStyle/>
        <a:p>
          <a:pPr marL="0" lvl="0" indent="0" algn="ctr" defTabSz="800100">
            <a:lnSpc>
              <a:spcPct val="90000"/>
            </a:lnSpc>
            <a:spcBef>
              <a:spcPct val="0"/>
            </a:spcBef>
            <a:spcAft>
              <a:spcPct val="35000"/>
            </a:spcAft>
            <a:buNone/>
          </a:pPr>
          <a:r>
            <a:rPr lang="en-GB" sz="1800" kern="1200"/>
            <a:t>Principle 1</a:t>
          </a:r>
          <a:endParaRPr lang="en-US" sz="1800" kern="1200"/>
        </a:p>
      </dsp:txBody>
      <dsp:txXfrm rot="-10800000">
        <a:off x="0" y="180"/>
        <a:ext cx="1720467" cy="589121"/>
      </dsp:txXfrm>
    </dsp:sp>
    <dsp:sp modelId="{81FD7C79-18F8-48BF-9D08-AA87FC83901C}">
      <dsp:nvSpPr>
        <dsp:cNvPr id="0" name=""/>
        <dsp:cNvSpPr/>
      </dsp:nvSpPr>
      <dsp:spPr>
        <a:xfrm>
          <a:off x="1720467" y="180"/>
          <a:ext cx="5161402" cy="589121"/>
        </a:xfrm>
        <a:prstGeom prst="rect">
          <a:avLst/>
        </a:prstGeom>
        <a:solidFill>
          <a:schemeClr val="lt1">
            <a:alpha val="90000"/>
            <a:tint val="40000"/>
            <a:hueOff val="0"/>
            <a:satOff val="0"/>
            <a:lumOff val="0"/>
            <a:alphaOff val="0"/>
          </a:schemeClr>
        </a:solidFill>
        <a:ln w="1270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98" tIns="203200" rIns="104698" bIns="203200" numCol="1" spcCol="1270" anchor="ctr" anchorCtr="0">
          <a:noAutofit/>
        </a:bodyPr>
        <a:lstStyle/>
        <a:p>
          <a:pPr marL="0" lvl="0" indent="0" algn="l" defTabSz="711200">
            <a:lnSpc>
              <a:spcPct val="90000"/>
            </a:lnSpc>
            <a:spcBef>
              <a:spcPct val="0"/>
            </a:spcBef>
            <a:spcAft>
              <a:spcPct val="35000"/>
            </a:spcAft>
            <a:buNone/>
          </a:pPr>
          <a:r>
            <a:rPr lang="en-GB" sz="1600" kern="1200" dirty="0"/>
            <a:t>Lawfulness, fairness, and transparency</a:t>
          </a:r>
          <a:endParaRPr lang="en-US" sz="1600" kern="1200" dirty="0"/>
        </a:p>
      </dsp:txBody>
      <dsp:txXfrm>
        <a:off x="1720467" y="180"/>
        <a:ext cx="5161402" cy="589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8EAD4-E785-4B06-A9D9-B1BD6D4E7D60}">
      <dsp:nvSpPr>
        <dsp:cNvPr id="0" name=""/>
        <dsp:cNvSpPr/>
      </dsp:nvSpPr>
      <dsp:spPr>
        <a:xfrm>
          <a:off x="0" y="0"/>
          <a:ext cx="6586914" cy="1855884"/>
        </a:xfrm>
        <a:prstGeom prst="roundRect">
          <a:avLst>
            <a:gd name="adj" fmla="val 10000"/>
          </a:avLst>
        </a:prstGeom>
        <a:gradFill rotWithShape="0">
          <a:gsLst>
            <a:gs pos="0">
              <a:schemeClr val="accent6">
                <a:shade val="80000"/>
                <a:hueOff val="0"/>
                <a:satOff val="0"/>
                <a:lumOff val="0"/>
                <a:alphaOff val="0"/>
                <a:tint val="65000"/>
                <a:lumMod val="110000"/>
              </a:schemeClr>
            </a:gs>
            <a:gs pos="88000">
              <a:schemeClr val="accent6">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i="1" kern="1200" dirty="0"/>
            <a:t>Implement Retention Schedule</a:t>
          </a:r>
        </a:p>
        <a:p>
          <a:pPr marL="171450" lvl="1" indent="-171450" algn="l" defTabSz="844550">
            <a:lnSpc>
              <a:spcPct val="90000"/>
            </a:lnSpc>
            <a:spcBef>
              <a:spcPct val="0"/>
            </a:spcBef>
            <a:spcAft>
              <a:spcPct val="15000"/>
            </a:spcAft>
            <a:buChar char="•"/>
          </a:pPr>
          <a:r>
            <a:rPr lang="en-GB" sz="1900" i="0" kern="1200" dirty="0"/>
            <a:t>Implement a retention schedule</a:t>
          </a:r>
        </a:p>
        <a:p>
          <a:pPr marL="171450" lvl="1" indent="-171450" algn="l" defTabSz="844550">
            <a:lnSpc>
              <a:spcPct val="90000"/>
            </a:lnSpc>
            <a:spcBef>
              <a:spcPct val="0"/>
            </a:spcBef>
            <a:spcAft>
              <a:spcPct val="15000"/>
            </a:spcAft>
            <a:buChar char="•"/>
          </a:pPr>
          <a:r>
            <a:rPr lang="en-GB" sz="1900" i="0" kern="1200" dirty="0"/>
            <a:t>Tailor it to your organisation</a:t>
          </a:r>
        </a:p>
      </dsp:txBody>
      <dsp:txXfrm>
        <a:off x="54357" y="54357"/>
        <a:ext cx="4584270" cy="1747170"/>
      </dsp:txXfrm>
    </dsp:sp>
    <dsp:sp modelId="{6FC61997-364E-4647-85CA-6FAF446325A5}">
      <dsp:nvSpPr>
        <dsp:cNvPr id="0" name=""/>
        <dsp:cNvSpPr/>
      </dsp:nvSpPr>
      <dsp:spPr>
        <a:xfrm>
          <a:off x="581198" y="2165198"/>
          <a:ext cx="6586914" cy="1855884"/>
        </a:xfrm>
        <a:prstGeom prst="roundRect">
          <a:avLst>
            <a:gd name="adj" fmla="val 10000"/>
          </a:avLst>
        </a:prstGeom>
        <a:gradFill rotWithShape="0">
          <a:gsLst>
            <a:gs pos="0">
              <a:schemeClr val="accent6">
                <a:shade val="80000"/>
                <a:hueOff val="264889"/>
                <a:satOff val="-27998"/>
                <a:lumOff val="18302"/>
                <a:alphaOff val="0"/>
                <a:tint val="65000"/>
                <a:lumMod val="110000"/>
              </a:schemeClr>
            </a:gs>
            <a:gs pos="88000">
              <a:schemeClr val="accent6">
                <a:shade val="80000"/>
                <a:hueOff val="264889"/>
                <a:satOff val="-27998"/>
                <a:lumOff val="1830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i="1" kern="1200" dirty="0"/>
            <a:t>Assign Responsibilities</a:t>
          </a:r>
          <a:endParaRPr lang="en-US" sz="2400" kern="1200" dirty="0"/>
        </a:p>
        <a:p>
          <a:pPr marL="171450" lvl="1" indent="-171450" algn="l" defTabSz="844550">
            <a:lnSpc>
              <a:spcPct val="90000"/>
            </a:lnSpc>
            <a:spcBef>
              <a:spcPct val="0"/>
            </a:spcBef>
            <a:spcAft>
              <a:spcPct val="15000"/>
            </a:spcAft>
            <a:buChar char="•"/>
          </a:pPr>
          <a:r>
            <a:rPr lang="en-US" sz="1900" kern="1200" dirty="0"/>
            <a:t>Ensure key staff have responsibility</a:t>
          </a:r>
        </a:p>
        <a:p>
          <a:pPr marL="171450" lvl="1" indent="-171450" algn="l" defTabSz="844550">
            <a:lnSpc>
              <a:spcPct val="90000"/>
            </a:lnSpc>
            <a:spcBef>
              <a:spcPct val="0"/>
            </a:spcBef>
            <a:spcAft>
              <a:spcPct val="15000"/>
            </a:spcAft>
            <a:buChar char="•"/>
          </a:pPr>
          <a:r>
            <a:rPr lang="en-US" sz="1900" kern="1200" dirty="0" err="1"/>
            <a:t>Operationalise</a:t>
          </a:r>
          <a:r>
            <a:rPr lang="en-US" sz="1900" kern="1200" dirty="0"/>
            <a:t> the schedule</a:t>
          </a:r>
        </a:p>
        <a:p>
          <a:pPr marL="171450" lvl="1" indent="-171450" algn="l" defTabSz="844550">
            <a:lnSpc>
              <a:spcPct val="90000"/>
            </a:lnSpc>
            <a:spcBef>
              <a:spcPct val="0"/>
            </a:spcBef>
            <a:spcAft>
              <a:spcPct val="15000"/>
            </a:spcAft>
            <a:buChar char="•"/>
          </a:pPr>
          <a:r>
            <a:rPr lang="en-US" sz="1900" kern="1200" dirty="0"/>
            <a:t>Monitor compliance with the schedule</a:t>
          </a:r>
        </a:p>
      </dsp:txBody>
      <dsp:txXfrm>
        <a:off x="635555" y="2219555"/>
        <a:ext cx="4690677" cy="1747170"/>
      </dsp:txXfrm>
    </dsp:sp>
    <dsp:sp modelId="{0B913513-4C51-478B-905D-477AAB487251}">
      <dsp:nvSpPr>
        <dsp:cNvPr id="0" name=""/>
        <dsp:cNvSpPr/>
      </dsp:nvSpPr>
      <dsp:spPr>
        <a:xfrm>
          <a:off x="1162396" y="4330397"/>
          <a:ext cx="6586914" cy="1855884"/>
        </a:xfrm>
        <a:prstGeom prst="roundRect">
          <a:avLst>
            <a:gd name="adj" fmla="val 10000"/>
          </a:avLst>
        </a:prstGeom>
        <a:gradFill rotWithShape="0">
          <a:gsLst>
            <a:gs pos="0">
              <a:schemeClr val="accent6">
                <a:shade val="80000"/>
                <a:hueOff val="529777"/>
                <a:satOff val="-55996"/>
                <a:lumOff val="36603"/>
                <a:alphaOff val="0"/>
                <a:tint val="65000"/>
                <a:lumMod val="110000"/>
              </a:schemeClr>
            </a:gs>
            <a:gs pos="88000">
              <a:schemeClr val="accent6">
                <a:shade val="80000"/>
                <a:hueOff val="529777"/>
                <a:satOff val="-55996"/>
                <a:lumOff val="3660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i="1" kern="1200" dirty="0"/>
            <a:t>Retention of Email</a:t>
          </a:r>
          <a:endParaRPr lang="en-US" sz="2400" kern="1200" dirty="0"/>
        </a:p>
        <a:p>
          <a:pPr marL="171450" lvl="1" indent="-171450" algn="l" defTabSz="844550">
            <a:lnSpc>
              <a:spcPct val="90000"/>
            </a:lnSpc>
            <a:spcBef>
              <a:spcPct val="0"/>
            </a:spcBef>
            <a:spcAft>
              <a:spcPct val="15000"/>
            </a:spcAft>
            <a:buChar char="•"/>
          </a:pPr>
          <a:r>
            <a:rPr lang="en-US" sz="1900" kern="1200" dirty="0"/>
            <a:t>Consider email as an </a:t>
          </a:r>
          <a:r>
            <a:rPr lang="en-US" sz="1900" kern="1200" dirty="0" err="1"/>
            <a:t>organisation</a:t>
          </a:r>
          <a:endParaRPr lang="en-US" sz="1900" kern="1200" dirty="0"/>
        </a:p>
        <a:p>
          <a:pPr marL="171450" lvl="1" indent="-171450" algn="l" defTabSz="844550">
            <a:lnSpc>
              <a:spcPct val="90000"/>
            </a:lnSpc>
            <a:spcBef>
              <a:spcPct val="0"/>
            </a:spcBef>
            <a:spcAft>
              <a:spcPct val="15000"/>
            </a:spcAft>
            <a:buChar char="•"/>
          </a:pPr>
          <a:r>
            <a:rPr lang="en-US" sz="1900" kern="1200" dirty="0"/>
            <a:t>Professional use of email</a:t>
          </a:r>
        </a:p>
      </dsp:txBody>
      <dsp:txXfrm>
        <a:off x="1216753" y="4384754"/>
        <a:ext cx="4690677" cy="1747170"/>
      </dsp:txXfrm>
    </dsp:sp>
    <dsp:sp modelId="{D89D638B-881F-469F-86BB-488C3B810AC7}">
      <dsp:nvSpPr>
        <dsp:cNvPr id="0" name=""/>
        <dsp:cNvSpPr/>
      </dsp:nvSpPr>
      <dsp:spPr>
        <a:xfrm>
          <a:off x="5380589" y="1407379"/>
          <a:ext cx="1206324" cy="1206324"/>
        </a:xfrm>
        <a:prstGeom prst="downArrow">
          <a:avLst>
            <a:gd name="adj1" fmla="val 55000"/>
            <a:gd name="adj2" fmla="val 45000"/>
          </a:avLst>
        </a:prstGeom>
        <a:solidFill>
          <a:schemeClr val="accent6">
            <a:alpha val="90000"/>
            <a:tint val="40000"/>
            <a:hueOff val="0"/>
            <a:satOff val="0"/>
            <a:lumOff val="0"/>
            <a:alphaOff val="0"/>
          </a:schemeClr>
        </a:solidFill>
        <a:ln w="12700"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52012" y="1407379"/>
        <a:ext cx="663478" cy="907759"/>
      </dsp:txXfrm>
    </dsp:sp>
    <dsp:sp modelId="{0761447A-83F3-42A2-A8AC-442D8C7EDD9D}">
      <dsp:nvSpPr>
        <dsp:cNvPr id="0" name=""/>
        <dsp:cNvSpPr/>
      </dsp:nvSpPr>
      <dsp:spPr>
        <a:xfrm>
          <a:off x="5961787" y="3560205"/>
          <a:ext cx="1206324" cy="1206324"/>
        </a:xfrm>
        <a:prstGeom prst="downArrow">
          <a:avLst>
            <a:gd name="adj1" fmla="val 55000"/>
            <a:gd name="adj2" fmla="val 45000"/>
          </a:avLst>
        </a:prstGeom>
        <a:solidFill>
          <a:schemeClr val="accent6">
            <a:alpha val="90000"/>
            <a:tint val="40000"/>
            <a:hueOff val="0"/>
            <a:satOff val="0"/>
            <a:lumOff val="0"/>
            <a:alphaOff val="0"/>
          </a:schemeClr>
        </a:solidFill>
        <a:ln w="12700"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33210" y="3560205"/>
        <a:ext cx="663478" cy="907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AE275-4725-4614-B629-EF379DB3416E}">
      <dsp:nvSpPr>
        <dsp:cNvPr id="0" name=""/>
        <dsp:cNvSpPr/>
      </dsp:nvSpPr>
      <dsp:spPr>
        <a:xfrm>
          <a:off x="3161777" y="797004"/>
          <a:ext cx="612891" cy="91440"/>
        </a:xfrm>
        <a:custGeom>
          <a:avLst/>
          <a:gdLst/>
          <a:ahLst/>
          <a:cxnLst/>
          <a:rect l="0" t="0" r="0" b="0"/>
          <a:pathLst>
            <a:path>
              <a:moveTo>
                <a:pt x="0" y="45720"/>
              </a:moveTo>
              <a:lnTo>
                <a:pt x="61289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2136" y="839506"/>
        <a:ext cx="32174" cy="6434"/>
      </dsp:txXfrm>
    </dsp:sp>
    <dsp:sp modelId="{BBCC5B0A-E261-46D5-A10C-9DFB2872D6D0}">
      <dsp:nvSpPr>
        <dsp:cNvPr id="0" name=""/>
        <dsp:cNvSpPr/>
      </dsp:nvSpPr>
      <dsp:spPr>
        <a:xfrm>
          <a:off x="365788" y="3387"/>
          <a:ext cx="2797788" cy="167867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4" tIns="143904" rIns="137094" bIns="143904" numCol="1" spcCol="1270" anchor="ctr" anchorCtr="0">
          <a:noAutofit/>
        </a:bodyPr>
        <a:lstStyle/>
        <a:p>
          <a:pPr marL="0" lvl="0" indent="0" algn="ctr" defTabSz="889000">
            <a:lnSpc>
              <a:spcPct val="90000"/>
            </a:lnSpc>
            <a:spcBef>
              <a:spcPct val="0"/>
            </a:spcBef>
            <a:spcAft>
              <a:spcPct val="35000"/>
            </a:spcAft>
            <a:buNone/>
          </a:pPr>
          <a:r>
            <a:rPr lang="en-GB" sz="2000" i="1" kern="1200" dirty="0"/>
            <a:t>Clear up – you know who you are!</a:t>
          </a:r>
          <a:endParaRPr lang="en-US" sz="2000" kern="1200" dirty="0"/>
        </a:p>
      </dsp:txBody>
      <dsp:txXfrm>
        <a:off x="365788" y="3387"/>
        <a:ext cx="2797788" cy="1678673"/>
      </dsp:txXfrm>
    </dsp:sp>
    <dsp:sp modelId="{B90D7F7A-B926-4D2D-8079-25A4DBDAC0BE}">
      <dsp:nvSpPr>
        <dsp:cNvPr id="0" name=""/>
        <dsp:cNvSpPr/>
      </dsp:nvSpPr>
      <dsp:spPr>
        <a:xfrm>
          <a:off x="1764683" y="1680260"/>
          <a:ext cx="3441280" cy="612891"/>
        </a:xfrm>
        <a:custGeom>
          <a:avLst/>
          <a:gdLst/>
          <a:ahLst/>
          <a:cxnLst/>
          <a:rect l="0" t="0" r="0" b="0"/>
          <a:pathLst>
            <a:path>
              <a:moveTo>
                <a:pt x="3441280" y="0"/>
              </a:moveTo>
              <a:lnTo>
                <a:pt x="3441280" y="323545"/>
              </a:lnTo>
              <a:lnTo>
                <a:pt x="0" y="323545"/>
              </a:lnTo>
              <a:lnTo>
                <a:pt x="0" y="612891"/>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7800" y="1983489"/>
        <a:ext cx="175046" cy="6434"/>
      </dsp:txXfrm>
    </dsp:sp>
    <dsp:sp modelId="{FBD9CE2F-BD6A-49BE-B271-B97B3887278D}">
      <dsp:nvSpPr>
        <dsp:cNvPr id="0" name=""/>
        <dsp:cNvSpPr/>
      </dsp:nvSpPr>
      <dsp:spPr>
        <a:xfrm>
          <a:off x="3807069" y="3387"/>
          <a:ext cx="2797788" cy="167867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4" tIns="143904" rIns="137094" bIns="143904" numCol="1" spcCol="1270" anchor="ctr" anchorCtr="0">
          <a:noAutofit/>
        </a:bodyPr>
        <a:lstStyle/>
        <a:p>
          <a:pPr marL="0" lvl="0" indent="0" algn="ctr" defTabSz="889000">
            <a:lnSpc>
              <a:spcPct val="90000"/>
            </a:lnSpc>
            <a:spcBef>
              <a:spcPct val="0"/>
            </a:spcBef>
            <a:spcAft>
              <a:spcPct val="35000"/>
            </a:spcAft>
            <a:buNone/>
          </a:pPr>
          <a:r>
            <a:rPr lang="en-GB" sz="2000" i="1" kern="1200" dirty="0"/>
            <a:t>What will be seen by someone walking into your workspace?</a:t>
          </a:r>
          <a:endParaRPr lang="en-US" sz="2000" kern="1200" dirty="0"/>
        </a:p>
      </dsp:txBody>
      <dsp:txXfrm>
        <a:off x="3807069" y="3387"/>
        <a:ext cx="2797788" cy="1678673"/>
      </dsp:txXfrm>
    </dsp:sp>
    <dsp:sp modelId="{B0A2D83E-0743-49CD-B9AD-9D82D5A9C78A}">
      <dsp:nvSpPr>
        <dsp:cNvPr id="0" name=""/>
        <dsp:cNvSpPr/>
      </dsp:nvSpPr>
      <dsp:spPr>
        <a:xfrm>
          <a:off x="3161777" y="3119169"/>
          <a:ext cx="612891" cy="91440"/>
        </a:xfrm>
        <a:custGeom>
          <a:avLst/>
          <a:gdLst/>
          <a:ahLst/>
          <a:cxnLst/>
          <a:rect l="0" t="0" r="0" b="0"/>
          <a:pathLst>
            <a:path>
              <a:moveTo>
                <a:pt x="0" y="45720"/>
              </a:moveTo>
              <a:lnTo>
                <a:pt x="61289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2136" y="3161671"/>
        <a:ext cx="32174" cy="6434"/>
      </dsp:txXfrm>
    </dsp:sp>
    <dsp:sp modelId="{02F1DC63-3FD4-4420-951A-CC5E9B2D5AD0}">
      <dsp:nvSpPr>
        <dsp:cNvPr id="0" name=""/>
        <dsp:cNvSpPr/>
      </dsp:nvSpPr>
      <dsp:spPr>
        <a:xfrm>
          <a:off x="365788" y="2325552"/>
          <a:ext cx="2797788" cy="167867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4" tIns="143904" rIns="137094" bIns="143904" numCol="1" spcCol="1270" anchor="ctr" anchorCtr="0">
          <a:noAutofit/>
        </a:bodyPr>
        <a:lstStyle/>
        <a:p>
          <a:pPr marL="0" lvl="0" indent="0" algn="ctr" defTabSz="889000">
            <a:lnSpc>
              <a:spcPct val="90000"/>
            </a:lnSpc>
            <a:spcBef>
              <a:spcPct val="0"/>
            </a:spcBef>
            <a:spcAft>
              <a:spcPct val="35000"/>
            </a:spcAft>
            <a:buNone/>
          </a:pPr>
          <a:r>
            <a:rPr lang="en-GB" sz="2000" i="1" kern="1200" dirty="0"/>
            <a:t>Do you need the paper copy of information held in your management system?</a:t>
          </a:r>
          <a:endParaRPr lang="en-US" sz="2000" kern="1200" dirty="0"/>
        </a:p>
      </dsp:txBody>
      <dsp:txXfrm>
        <a:off x="365788" y="2325552"/>
        <a:ext cx="2797788" cy="1678673"/>
      </dsp:txXfrm>
    </dsp:sp>
    <dsp:sp modelId="{4FA98650-9E9C-4188-87D8-F8B1E1B69ECE}">
      <dsp:nvSpPr>
        <dsp:cNvPr id="0" name=""/>
        <dsp:cNvSpPr/>
      </dsp:nvSpPr>
      <dsp:spPr>
        <a:xfrm>
          <a:off x="1764683" y="4002425"/>
          <a:ext cx="3441280" cy="612891"/>
        </a:xfrm>
        <a:custGeom>
          <a:avLst/>
          <a:gdLst/>
          <a:ahLst/>
          <a:cxnLst/>
          <a:rect l="0" t="0" r="0" b="0"/>
          <a:pathLst>
            <a:path>
              <a:moveTo>
                <a:pt x="3441280" y="0"/>
              </a:moveTo>
              <a:lnTo>
                <a:pt x="3441280" y="323545"/>
              </a:lnTo>
              <a:lnTo>
                <a:pt x="0" y="323545"/>
              </a:lnTo>
              <a:lnTo>
                <a:pt x="0" y="612891"/>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7800" y="4305653"/>
        <a:ext cx="175046" cy="6434"/>
      </dsp:txXfrm>
    </dsp:sp>
    <dsp:sp modelId="{BADE0005-15A4-46A0-9789-D25AE86B612E}">
      <dsp:nvSpPr>
        <dsp:cNvPr id="0" name=""/>
        <dsp:cNvSpPr/>
      </dsp:nvSpPr>
      <dsp:spPr>
        <a:xfrm>
          <a:off x="3807069" y="2325552"/>
          <a:ext cx="2797788" cy="167867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4" tIns="143904" rIns="137094" bIns="143904" numCol="1" spcCol="1270" anchor="ctr" anchorCtr="0">
          <a:noAutofit/>
        </a:bodyPr>
        <a:lstStyle/>
        <a:p>
          <a:pPr marL="0" lvl="0" indent="0" algn="ctr" defTabSz="889000">
            <a:lnSpc>
              <a:spcPct val="90000"/>
            </a:lnSpc>
            <a:spcBef>
              <a:spcPct val="0"/>
            </a:spcBef>
            <a:spcAft>
              <a:spcPct val="35000"/>
            </a:spcAft>
            <a:buNone/>
          </a:pPr>
          <a:r>
            <a:rPr lang="en-GB" sz="2000" i="1" kern="1200" dirty="0"/>
            <a:t>Stop hiding and hoarding!</a:t>
          </a:r>
          <a:endParaRPr lang="en-US" sz="2000" kern="1200" dirty="0"/>
        </a:p>
      </dsp:txBody>
      <dsp:txXfrm>
        <a:off x="3807069" y="2325552"/>
        <a:ext cx="2797788" cy="1678673"/>
      </dsp:txXfrm>
    </dsp:sp>
    <dsp:sp modelId="{BA4A4686-7C88-40B6-87B3-3C4F779EFAFD}">
      <dsp:nvSpPr>
        <dsp:cNvPr id="0" name=""/>
        <dsp:cNvSpPr/>
      </dsp:nvSpPr>
      <dsp:spPr>
        <a:xfrm>
          <a:off x="3161777" y="5441333"/>
          <a:ext cx="612891" cy="91440"/>
        </a:xfrm>
        <a:custGeom>
          <a:avLst/>
          <a:gdLst/>
          <a:ahLst/>
          <a:cxnLst/>
          <a:rect l="0" t="0" r="0" b="0"/>
          <a:pathLst>
            <a:path>
              <a:moveTo>
                <a:pt x="0" y="45720"/>
              </a:moveTo>
              <a:lnTo>
                <a:pt x="61289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2136" y="5483836"/>
        <a:ext cx="32174" cy="6434"/>
      </dsp:txXfrm>
    </dsp:sp>
    <dsp:sp modelId="{1FF1A7E0-5F16-476E-8D58-1D9662798BFC}">
      <dsp:nvSpPr>
        <dsp:cNvPr id="0" name=""/>
        <dsp:cNvSpPr/>
      </dsp:nvSpPr>
      <dsp:spPr>
        <a:xfrm>
          <a:off x="365788" y="4647717"/>
          <a:ext cx="2797788" cy="167867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4" tIns="143904" rIns="137094" bIns="143904" numCol="1" spcCol="1270" anchor="ctr" anchorCtr="0">
          <a:noAutofit/>
        </a:bodyPr>
        <a:lstStyle/>
        <a:p>
          <a:pPr marL="0" lvl="0" indent="0" algn="ctr" defTabSz="889000">
            <a:lnSpc>
              <a:spcPct val="90000"/>
            </a:lnSpc>
            <a:spcBef>
              <a:spcPct val="0"/>
            </a:spcBef>
            <a:spcAft>
              <a:spcPct val="35000"/>
            </a:spcAft>
            <a:buNone/>
          </a:pPr>
          <a:r>
            <a:rPr lang="en-GB" sz="2000" i="1" kern="1200" dirty="0"/>
            <a:t>Follow retention schedules </a:t>
          </a:r>
          <a:endParaRPr lang="en-US" sz="2000" kern="1200" dirty="0"/>
        </a:p>
      </dsp:txBody>
      <dsp:txXfrm>
        <a:off x="365788" y="4647717"/>
        <a:ext cx="2797788" cy="1678673"/>
      </dsp:txXfrm>
    </dsp:sp>
    <dsp:sp modelId="{DE04DC54-873E-40F9-B16E-50F55B0E7782}">
      <dsp:nvSpPr>
        <dsp:cNvPr id="0" name=""/>
        <dsp:cNvSpPr/>
      </dsp:nvSpPr>
      <dsp:spPr>
        <a:xfrm>
          <a:off x="3807069" y="4647717"/>
          <a:ext cx="2797788" cy="167867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4" tIns="143904" rIns="137094" bIns="143904" numCol="1" spcCol="1270" anchor="ctr" anchorCtr="0">
          <a:noAutofit/>
        </a:bodyPr>
        <a:lstStyle/>
        <a:p>
          <a:pPr marL="0" lvl="0" indent="0" algn="ctr" defTabSz="889000">
            <a:lnSpc>
              <a:spcPct val="90000"/>
            </a:lnSpc>
            <a:spcBef>
              <a:spcPct val="0"/>
            </a:spcBef>
            <a:spcAft>
              <a:spcPct val="35000"/>
            </a:spcAft>
            <a:buNone/>
          </a:pPr>
          <a:r>
            <a:rPr lang="en-US" sz="2000" kern="1200" dirty="0"/>
            <a:t>Clear desk policy (EVERYONE!!)</a:t>
          </a:r>
        </a:p>
      </dsp:txBody>
      <dsp:txXfrm>
        <a:off x="3807069" y="4647717"/>
        <a:ext cx="2797788" cy="167867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D6766-E91C-4462-B90D-67EE8DE31CAC}" type="datetimeFigureOut">
              <a:rPr lang="en-GB" smtClean="0"/>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9A2C3-FD55-4BF8-AEB3-B32C8DE77814}" type="slidenum">
              <a:rPr lang="en-GB" smtClean="0"/>
              <a:t>‹#›</a:t>
            </a:fld>
            <a:endParaRPr lang="en-GB"/>
          </a:p>
        </p:txBody>
      </p:sp>
    </p:spTree>
    <p:extLst>
      <p:ext uri="{BB962C8B-B14F-4D97-AF65-F5344CB8AC3E}">
        <p14:creationId xmlns:p14="http://schemas.microsoft.com/office/powerpoint/2010/main" val="80733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89A2C3-FD55-4BF8-AEB3-B32C8DE77814}" type="slidenum">
              <a:rPr lang="en-GB" smtClean="0"/>
              <a:t>1</a:t>
            </a:fld>
            <a:endParaRPr lang="en-GB"/>
          </a:p>
        </p:txBody>
      </p:sp>
    </p:spTree>
    <p:extLst>
      <p:ext uri="{BB962C8B-B14F-4D97-AF65-F5344CB8AC3E}">
        <p14:creationId xmlns:p14="http://schemas.microsoft.com/office/powerpoint/2010/main" val="42541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Verdana" panose="020B0604030504040204" pitchFamily="34" charset="0"/>
              </a:rPr>
              <a:t>(b) collected for specified, explicit and legitimate purposes and not further processed in a manner that is incompatible with those purposes; further processing for archiving purposes in the public interest, scientific or historical research purposes or statistical purposes shall not be considered to be incompatible with the initial purposes (‘purpose limitation’);</a:t>
            </a:r>
          </a:p>
          <a:p>
            <a:endParaRPr lang="en-GB" b="0" i="0" dirty="0">
              <a:solidFill>
                <a:srgbClr val="000000"/>
              </a:solidFill>
              <a:effectLst/>
              <a:latin typeface="Verdana" panose="020B0604030504040204" pitchFamily="34" charset="0"/>
            </a:endParaRPr>
          </a:p>
          <a:p>
            <a:r>
              <a:rPr lang="en-GB" b="0" i="0" dirty="0">
                <a:solidFill>
                  <a:srgbClr val="000000"/>
                </a:solidFill>
                <a:effectLst/>
                <a:latin typeface="Verdana" panose="020B0604030504040204" pitchFamily="34" charset="0"/>
              </a:rPr>
              <a:t>(c) adequate, relevant and limited to what is necessary in relation to the purposes for which they are processed (</a:t>
            </a:r>
            <a:r>
              <a:rPr lang="en-GB" b="0" i="0" dirty="0" err="1">
                <a:solidFill>
                  <a:srgbClr val="000000"/>
                </a:solidFill>
                <a:effectLst/>
                <a:latin typeface="Verdana" panose="020B0604030504040204" pitchFamily="34" charset="0"/>
              </a:rPr>
              <a:t>‘data</a:t>
            </a:r>
            <a:r>
              <a:rPr lang="en-GB" b="0" i="0" dirty="0">
                <a:solidFill>
                  <a:srgbClr val="000000"/>
                </a:solidFill>
                <a:effectLst/>
                <a:latin typeface="Verdana" panose="020B0604030504040204" pitchFamily="34" charset="0"/>
              </a:rPr>
              <a:t> minimisation’);</a:t>
            </a:r>
          </a:p>
          <a:p>
            <a:endParaRPr lang="en-GB" b="0" i="0" dirty="0">
              <a:solidFill>
                <a:srgbClr val="000000"/>
              </a:solidFill>
              <a:effectLst/>
              <a:latin typeface="Verdana" panose="020B0604030504040204" pitchFamily="34" charset="0"/>
            </a:endParaRPr>
          </a:p>
          <a:p>
            <a:r>
              <a:rPr lang="en-GB" b="0" i="0" dirty="0">
                <a:solidFill>
                  <a:srgbClr val="000000"/>
                </a:solidFill>
                <a:effectLst/>
                <a:latin typeface="Verdana" panose="020B0604030504040204" pitchFamily="34" charset="0"/>
              </a:rPr>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subject to implementation of the appropriate technical and organisational measures required by the GDPR in order to safeguard the rights and freedoms of individuals (‘storage limitation’);</a:t>
            </a:r>
          </a:p>
          <a:p>
            <a:endParaRPr lang="en-GB" b="0" i="0" dirty="0">
              <a:solidFill>
                <a:srgbClr val="000000"/>
              </a:solidFill>
              <a:effectLst/>
              <a:latin typeface="Verdana" panose="020B0604030504040204" pitchFamily="34" charset="0"/>
            </a:endParaRPr>
          </a:p>
          <a:p>
            <a:r>
              <a:rPr lang="en-GB" b="0" i="0" dirty="0">
                <a:solidFill>
                  <a:srgbClr val="000000"/>
                </a:solidFill>
                <a:effectLst/>
                <a:latin typeface="Verdana" panose="020B0604030504040204" pitchFamily="34" charset="0"/>
              </a:rPr>
              <a:t>(f) processed in a manner that ensures appropriate security of the personal data, including protection against unauthorised or unlawful processing and against accidental loss, destruction or damage, using appropriate technical or organisational measures (‘integrity and confidentiality’).”</a:t>
            </a:r>
            <a:endParaRPr lang="en-GB" dirty="0"/>
          </a:p>
        </p:txBody>
      </p:sp>
      <p:sp>
        <p:nvSpPr>
          <p:cNvPr id="4" name="Slide Number Placeholder 3"/>
          <p:cNvSpPr>
            <a:spLocks noGrp="1"/>
          </p:cNvSpPr>
          <p:nvPr>
            <p:ph type="sldNum" sz="quarter" idx="10"/>
          </p:nvPr>
        </p:nvSpPr>
        <p:spPr/>
        <p:txBody>
          <a:bodyPr/>
          <a:lstStyle/>
          <a:p>
            <a:fld id="{9089A2C3-FD55-4BF8-AEB3-B32C8DE77814}" type="slidenum">
              <a:rPr lang="en-GB" smtClean="0"/>
              <a:t>3</a:t>
            </a:fld>
            <a:endParaRPr lang="en-GB"/>
          </a:p>
        </p:txBody>
      </p:sp>
    </p:spTree>
    <p:extLst>
      <p:ext uri="{BB962C8B-B14F-4D97-AF65-F5344CB8AC3E}">
        <p14:creationId xmlns:p14="http://schemas.microsoft.com/office/powerpoint/2010/main" val="248321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89A2C3-FD55-4BF8-AEB3-B32C8DE77814}" type="slidenum">
              <a:rPr lang="en-GB" smtClean="0"/>
              <a:t>8</a:t>
            </a:fld>
            <a:endParaRPr lang="en-GB"/>
          </a:p>
        </p:txBody>
      </p:sp>
    </p:spTree>
    <p:extLst>
      <p:ext uri="{BB962C8B-B14F-4D97-AF65-F5344CB8AC3E}">
        <p14:creationId xmlns:p14="http://schemas.microsoft.com/office/powerpoint/2010/main" val="201817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89A2C3-FD55-4BF8-AEB3-B32C8DE77814}" type="slidenum">
              <a:rPr lang="en-GB" smtClean="0"/>
              <a:t>9</a:t>
            </a:fld>
            <a:endParaRPr lang="en-GB"/>
          </a:p>
        </p:txBody>
      </p:sp>
    </p:spTree>
    <p:extLst>
      <p:ext uri="{BB962C8B-B14F-4D97-AF65-F5344CB8AC3E}">
        <p14:creationId xmlns:p14="http://schemas.microsoft.com/office/powerpoint/2010/main" val="150901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89A2C3-FD55-4BF8-AEB3-B32C8DE77814}" type="slidenum">
              <a:rPr lang="en-GB" smtClean="0"/>
              <a:t>20</a:t>
            </a:fld>
            <a:endParaRPr lang="en-GB"/>
          </a:p>
        </p:txBody>
      </p:sp>
    </p:spTree>
    <p:extLst>
      <p:ext uri="{BB962C8B-B14F-4D97-AF65-F5344CB8AC3E}">
        <p14:creationId xmlns:p14="http://schemas.microsoft.com/office/powerpoint/2010/main" val="197327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7425267" y="-8467"/>
            <a:ext cx="4766733" cy="6866467"/>
            <a:chOff x="7425267" y="-8467"/>
            <a:chExt cx="4766733"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80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18D6C931-FC33-4248-B34C-74B6DB903279}"/>
              </a:ext>
            </a:extLst>
          </p:cNvPr>
          <p:cNvPicPr>
            <a:picLocks noChangeAspect="1"/>
          </p:cNvPicPr>
          <p:nvPr userDrawn="1"/>
        </p:nvPicPr>
        <p:blipFill>
          <a:blip r:embed="rId2"/>
          <a:stretch>
            <a:fillRect/>
          </a:stretch>
        </p:blipFill>
        <p:spPr>
          <a:xfrm>
            <a:off x="-367356" y="-175881"/>
            <a:ext cx="2089379" cy="1570962"/>
          </a:xfrm>
          <a:prstGeom prst="rect">
            <a:avLst/>
          </a:prstGeom>
        </p:spPr>
      </p:pic>
    </p:spTree>
    <p:extLst>
      <p:ext uri="{BB962C8B-B14F-4D97-AF65-F5344CB8AC3E}">
        <p14:creationId xmlns:p14="http://schemas.microsoft.com/office/powerpoint/2010/main" val="144722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640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896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0757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81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8925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68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1306286"/>
            <a:ext cx="8596668" cy="624114"/>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42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03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1258784"/>
            <a:ext cx="8596668" cy="671616"/>
          </a:xfrm>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23017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52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647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81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9535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669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5000"/>
            <a:lum/>
          </a:blip>
          <a:srcRect/>
          <a:tile tx="-495300" ty="768350" sx="96000" sy="96000" flip="none" algn="b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pic>
        <p:nvPicPr>
          <p:cNvPr id="18" name="Picture 17">
            <a:extLst>
              <a:ext uri="{FF2B5EF4-FFF2-40B4-BE49-F238E27FC236}">
                <a16:creationId xmlns:a16="http://schemas.microsoft.com/office/drawing/2014/main" id="{8F4DB0F3-C09F-418A-9D64-8F567F5C0ACC}"/>
              </a:ext>
            </a:extLst>
          </p:cNvPr>
          <p:cNvPicPr>
            <a:picLocks noChangeAspect="1"/>
          </p:cNvPicPr>
          <p:nvPr userDrawn="1"/>
        </p:nvPicPr>
        <p:blipFill>
          <a:blip r:embed="rId19"/>
          <a:stretch>
            <a:fillRect/>
          </a:stretch>
        </p:blipFill>
        <p:spPr>
          <a:xfrm>
            <a:off x="-219930" y="-64889"/>
            <a:ext cx="1788179" cy="1348977"/>
          </a:xfrm>
          <a:prstGeom prst="rect">
            <a:avLst/>
          </a:prstGeom>
        </p:spPr>
      </p:pic>
    </p:spTree>
    <p:extLst>
      <p:ext uri="{BB962C8B-B14F-4D97-AF65-F5344CB8AC3E}">
        <p14:creationId xmlns:p14="http://schemas.microsoft.com/office/powerpoint/2010/main" val="20553982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redential.net/9b41ae4a-1c2d-48b9-b50f-6b0377b9947b"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co.org.uk/about-the-ico/media-centre/news-and-blogs/2023/08/ico-publishes-new-guidance-on-sending-bulk-communications-by-emai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bcraig@schoolpro.uk"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hyperlink" Target="https://schoolpro.uk/" TargetMode="External"/><Relationship Id="rId10" Type="http://schemas.openxmlformats.org/officeDocument/2006/relationships/hyperlink" Target="https://www.credential.net/9b41ae4a-1c2d-48b9-b50f-6b0377b9947b" TargetMode="External"/><Relationship Id="rId4" Type="http://schemas.openxmlformats.org/officeDocument/2006/relationships/hyperlink" Target="mailto:GDPR@schoolpro.uk"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D862-B09D-4A52-A87B-AEC1E9A74EEE}"/>
              </a:ext>
            </a:extLst>
          </p:cNvPr>
          <p:cNvSpPr>
            <a:spLocks noGrp="1"/>
          </p:cNvSpPr>
          <p:nvPr>
            <p:ph type="ctrTitle"/>
          </p:nvPr>
        </p:nvSpPr>
        <p:spPr>
          <a:xfrm>
            <a:off x="280658" y="2404534"/>
            <a:ext cx="8993346" cy="1646302"/>
          </a:xfrm>
        </p:spPr>
        <p:txBody>
          <a:bodyPr/>
          <a:lstStyle/>
          <a:p>
            <a:r>
              <a:rPr lang="en-GB" dirty="0"/>
              <a:t>Six Years of the GDPR</a:t>
            </a:r>
            <a:br>
              <a:rPr lang="en-GB" dirty="0"/>
            </a:br>
            <a:r>
              <a:rPr lang="en-GB" dirty="0"/>
              <a:t>Six Things You Need to Know</a:t>
            </a:r>
          </a:p>
        </p:txBody>
      </p:sp>
      <p:sp>
        <p:nvSpPr>
          <p:cNvPr id="3" name="Subtitle 2">
            <a:extLst>
              <a:ext uri="{FF2B5EF4-FFF2-40B4-BE49-F238E27FC236}">
                <a16:creationId xmlns:a16="http://schemas.microsoft.com/office/drawing/2014/main" id="{019E6120-1DB0-4FFD-981B-85C07EB9C5B9}"/>
              </a:ext>
            </a:extLst>
          </p:cNvPr>
          <p:cNvSpPr>
            <a:spLocks noGrp="1"/>
          </p:cNvSpPr>
          <p:nvPr>
            <p:ph type="subTitle" idx="1"/>
          </p:nvPr>
        </p:nvSpPr>
        <p:spPr>
          <a:xfrm>
            <a:off x="1507067" y="4050833"/>
            <a:ext cx="7766936" cy="1096899"/>
          </a:xfrm>
        </p:spPr>
        <p:txBody>
          <a:bodyPr>
            <a:normAutofit/>
          </a:bodyPr>
          <a:lstStyle/>
          <a:p>
            <a:r>
              <a:rPr lang="en-GB" dirty="0"/>
              <a:t>What you actually need to know…</a:t>
            </a:r>
          </a:p>
        </p:txBody>
      </p:sp>
      <p:pic>
        <p:nvPicPr>
          <p:cNvPr id="4" name="Picture 3" descr="Icon&#10;&#10;Description automatically generated">
            <a:extLst>
              <a:ext uri="{FF2B5EF4-FFF2-40B4-BE49-F238E27FC236}">
                <a16:creationId xmlns:a16="http://schemas.microsoft.com/office/drawing/2014/main" id="{63A403DA-9330-4259-A7A6-624EFB42ACC1}"/>
              </a:ext>
            </a:extLst>
          </p:cNvPr>
          <p:cNvPicPr>
            <a:picLocks noChangeAspect="1"/>
          </p:cNvPicPr>
          <p:nvPr/>
        </p:nvPicPr>
        <p:blipFill>
          <a:blip r:embed="rId3"/>
          <a:stretch>
            <a:fillRect/>
          </a:stretch>
        </p:blipFill>
        <p:spPr>
          <a:xfrm>
            <a:off x="9721048" y="4625788"/>
            <a:ext cx="2315711" cy="2232212"/>
          </a:xfrm>
          <a:prstGeom prst="rect">
            <a:avLst/>
          </a:prstGeom>
        </p:spPr>
      </p:pic>
      <p:pic>
        <p:nvPicPr>
          <p:cNvPr id="5" name="Picture 2" descr="Should you treat all Personal Data as Special Category data under GDPR…? –  My Word Is My Blog…">
            <a:extLst>
              <a:ext uri="{FF2B5EF4-FFF2-40B4-BE49-F238E27FC236}">
                <a16:creationId xmlns:a16="http://schemas.microsoft.com/office/drawing/2014/main" id="{BB2DD0EE-8A54-319F-A508-043B63E18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59382"/>
            <a:ext cx="2811967" cy="1998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5"/>
            <a:extLst>
              <a:ext uri="{FF2B5EF4-FFF2-40B4-BE49-F238E27FC236}">
                <a16:creationId xmlns:a16="http://schemas.microsoft.com/office/drawing/2014/main" id="{4CCF19BB-8826-08CE-2D94-FB00AB1CD00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49906" y="0"/>
            <a:ext cx="1241411" cy="1196001"/>
          </a:xfrm>
          <a:prstGeom prst="rect">
            <a:avLst/>
          </a:prstGeom>
          <a:noFill/>
          <a:ln>
            <a:noFill/>
          </a:ln>
        </p:spPr>
      </p:pic>
      <p:sp>
        <p:nvSpPr>
          <p:cNvPr id="7" name="Rectangle 6">
            <a:extLst>
              <a:ext uri="{FF2B5EF4-FFF2-40B4-BE49-F238E27FC236}">
                <a16:creationId xmlns:a16="http://schemas.microsoft.com/office/drawing/2014/main" id="{13BD4037-E537-9CE1-2427-32A2BEE1B4B1}"/>
              </a:ext>
            </a:extLst>
          </p:cNvPr>
          <p:cNvSpPr/>
          <p:nvPr/>
        </p:nvSpPr>
        <p:spPr>
          <a:xfrm>
            <a:off x="0" y="3802455"/>
            <a:ext cx="280657" cy="1056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388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CBC0C-849B-48F8-90E6-345223DE860D}"/>
              </a:ext>
            </a:extLst>
          </p:cNvPr>
          <p:cNvSpPr>
            <a:spLocks noGrp="1"/>
          </p:cNvSpPr>
          <p:nvPr>
            <p:ph type="title"/>
          </p:nvPr>
        </p:nvSpPr>
        <p:spPr>
          <a:xfrm>
            <a:off x="1082158" y="226258"/>
            <a:ext cx="7787020" cy="561724"/>
          </a:xfrm>
        </p:spPr>
        <p:txBody>
          <a:bodyPr anchor="ctr">
            <a:noAutofit/>
          </a:bodyPr>
          <a:lstStyle/>
          <a:p>
            <a:pPr algn="ctr"/>
            <a:r>
              <a:rPr lang="en-GB" dirty="0"/>
              <a:t>⚠️ The Importance of SARs</a:t>
            </a:r>
          </a:p>
        </p:txBody>
      </p:sp>
      <p:sp>
        <p:nvSpPr>
          <p:cNvPr id="4" name="Content Placeholder 3">
            <a:extLst>
              <a:ext uri="{FF2B5EF4-FFF2-40B4-BE49-F238E27FC236}">
                <a16:creationId xmlns:a16="http://schemas.microsoft.com/office/drawing/2014/main" id="{A19BE3AD-69A0-C55B-7FDE-46A5B3026641}"/>
              </a:ext>
            </a:extLst>
          </p:cNvPr>
          <p:cNvSpPr>
            <a:spLocks noGrp="1"/>
          </p:cNvSpPr>
          <p:nvPr>
            <p:ph idx="1"/>
          </p:nvPr>
        </p:nvSpPr>
        <p:spPr>
          <a:xfrm>
            <a:off x="677334" y="2350008"/>
            <a:ext cx="9033594" cy="4443984"/>
          </a:xfrm>
        </p:spPr>
        <p:txBody>
          <a:bodyPr>
            <a:normAutofit lnSpcReduction="10000"/>
          </a:bodyPr>
          <a:lstStyle/>
          <a:p>
            <a:pPr>
              <a:buSzPct val="100000"/>
              <a:buBlip>
                <a:blip r:embed="rId2"/>
              </a:buBlip>
            </a:pPr>
            <a:r>
              <a:rPr lang="en-GB" dirty="0"/>
              <a:t>Remember that You have a Responsibility to Respond</a:t>
            </a:r>
            <a:br>
              <a:rPr lang="en-GB" dirty="0"/>
            </a:br>
            <a:endParaRPr lang="en-GB" dirty="0"/>
          </a:p>
          <a:p>
            <a:pPr>
              <a:buSzPct val="100000"/>
              <a:buBlip>
                <a:blip r:embed="rId2"/>
              </a:buBlip>
            </a:pPr>
            <a:r>
              <a:rPr lang="en-GB" dirty="0"/>
              <a:t>Emphasise Training and Awareness for All Staff</a:t>
            </a:r>
          </a:p>
          <a:p>
            <a:pPr lvl="1">
              <a:buSzPct val="100000"/>
              <a:buBlip>
                <a:blip r:embed="rId2"/>
              </a:buBlip>
            </a:pPr>
            <a:r>
              <a:rPr lang="en-GB" dirty="0"/>
              <a:t>Who do you report SARs to?</a:t>
            </a:r>
          </a:p>
          <a:p>
            <a:pPr lvl="1">
              <a:buSzPct val="100000"/>
              <a:buBlip>
                <a:blip r:embed="rId2"/>
              </a:buBlip>
            </a:pPr>
            <a:r>
              <a:rPr lang="en-GB" dirty="0"/>
              <a:t>Do you understand the important of this and the timeframes involved?</a:t>
            </a:r>
          </a:p>
          <a:p>
            <a:pPr lvl="1">
              <a:buSzPct val="100000"/>
              <a:buBlip>
                <a:blip r:embed="rId2"/>
              </a:buBlip>
            </a:pPr>
            <a:endParaRPr lang="en-GB" dirty="0"/>
          </a:p>
          <a:p>
            <a:pPr>
              <a:buSzPct val="100000"/>
              <a:buBlip>
                <a:blip r:embed="rId2"/>
              </a:buBlip>
            </a:pPr>
            <a:r>
              <a:rPr lang="en-GB" dirty="0"/>
              <a:t>Maintain Effective Data Management</a:t>
            </a:r>
            <a:br>
              <a:rPr lang="en-GB" dirty="0"/>
            </a:br>
            <a:endParaRPr lang="en-GB" dirty="0"/>
          </a:p>
          <a:p>
            <a:pPr>
              <a:buSzPct val="100000"/>
              <a:buBlip>
                <a:blip r:embed="rId2"/>
              </a:buBlip>
            </a:pPr>
            <a:r>
              <a:rPr lang="en-GB" dirty="0"/>
              <a:t>Consider Email and Other Communication Channels</a:t>
            </a:r>
            <a:br>
              <a:rPr lang="en-GB" dirty="0"/>
            </a:br>
            <a:endParaRPr lang="en-GB" dirty="0"/>
          </a:p>
          <a:p>
            <a:pPr>
              <a:buSzPct val="100000"/>
              <a:buBlip>
                <a:blip r:embed="rId2"/>
              </a:buBlip>
            </a:pPr>
            <a:r>
              <a:rPr lang="en-GB" dirty="0"/>
              <a:t>Promote Transparency</a:t>
            </a:r>
            <a:br>
              <a:rPr lang="en-GB" dirty="0"/>
            </a:br>
            <a:endParaRPr lang="en-GB" dirty="0"/>
          </a:p>
          <a:p>
            <a:pPr>
              <a:buSzPct val="100000"/>
              <a:buBlip>
                <a:blip r:embed="rId2"/>
              </a:buBlip>
            </a:pPr>
            <a:r>
              <a:rPr lang="en-GB" dirty="0"/>
              <a:t>Understand the Possible Legal Consequences (ICO Reprimands)</a:t>
            </a:r>
          </a:p>
        </p:txBody>
      </p:sp>
      <p:pic>
        <p:nvPicPr>
          <p:cNvPr id="2050" name="Picture 2">
            <a:extLst>
              <a:ext uri="{FF2B5EF4-FFF2-40B4-BE49-F238E27FC236}">
                <a16:creationId xmlns:a16="http://schemas.microsoft.com/office/drawing/2014/main" id="{995D31D2-2A21-007E-5B38-D9B62F77D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664" y="0"/>
            <a:ext cx="2307336" cy="14420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436CCB-9E5F-283E-23B8-9DC7EFDF0EE4}"/>
              </a:ext>
            </a:extLst>
          </p:cNvPr>
          <p:cNvPicPr>
            <a:picLocks noChangeAspect="1"/>
          </p:cNvPicPr>
          <p:nvPr/>
        </p:nvPicPr>
        <p:blipFill>
          <a:blip r:embed="rId4"/>
          <a:stretch>
            <a:fillRect/>
          </a:stretch>
        </p:blipFill>
        <p:spPr>
          <a:xfrm>
            <a:off x="1807521" y="836429"/>
            <a:ext cx="6773220" cy="1324160"/>
          </a:xfrm>
          <a:prstGeom prst="rect">
            <a:avLst/>
          </a:prstGeom>
        </p:spPr>
      </p:pic>
      <p:pic>
        <p:nvPicPr>
          <p:cNvPr id="5" name="Picture 4" descr="Icon&#10;&#10;Description automatically generated">
            <a:extLst>
              <a:ext uri="{FF2B5EF4-FFF2-40B4-BE49-F238E27FC236}">
                <a16:creationId xmlns:a16="http://schemas.microsoft.com/office/drawing/2014/main" id="{5A916086-DA9D-523B-2F5F-E7A9A9A42C78}"/>
              </a:ext>
            </a:extLst>
          </p:cNvPr>
          <p:cNvPicPr>
            <a:picLocks noChangeAspect="1"/>
          </p:cNvPicPr>
          <p:nvPr/>
        </p:nvPicPr>
        <p:blipFill>
          <a:blip r:embed="rId5"/>
          <a:stretch>
            <a:fillRect/>
          </a:stretch>
        </p:blipFill>
        <p:spPr>
          <a:xfrm>
            <a:off x="10190204" y="5078026"/>
            <a:ext cx="1846555" cy="1779973"/>
          </a:xfrm>
          <a:prstGeom prst="rect">
            <a:avLst/>
          </a:prstGeom>
        </p:spPr>
      </p:pic>
      <p:sp>
        <p:nvSpPr>
          <p:cNvPr id="2" name="Content Placeholder 2">
            <a:extLst>
              <a:ext uri="{FF2B5EF4-FFF2-40B4-BE49-F238E27FC236}">
                <a16:creationId xmlns:a16="http://schemas.microsoft.com/office/drawing/2014/main" id="{37E37A5C-3D84-6973-9DF6-4AD71C51A4EE}"/>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4</a:t>
            </a:r>
            <a:endParaRPr lang="en-GB" sz="3200" dirty="0">
              <a:solidFill>
                <a:schemeClr val="bg1"/>
              </a:solidFill>
            </a:endParaRPr>
          </a:p>
        </p:txBody>
      </p:sp>
    </p:spTree>
    <p:extLst>
      <p:ext uri="{BB962C8B-B14F-4D97-AF65-F5344CB8AC3E}">
        <p14:creationId xmlns:p14="http://schemas.microsoft.com/office/powerpoint/2010/main" val="42153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DB8B-CB0E-C7E7-3827-3B77BB9AEBFD}"/>
              </a:ext>
            </a:extLst>
          </p:cNvPr>
          <p:cNvSpPr>
            <a:spLocks noGrp="1"/>
          </p:cNvSpPr>
          <p:nvPr>
            <p:ph type="title"/>
          </p:nvPr>
        </p:nvSpPr>
        <p:spPr>
          <a:xfrm>
            <a:off x="953105" y="234781"/>
            <a:ext cx="8825896" cy="624114"/>
          </a:xfrm>
        </p:spPr>
        <p:txBody>
          <a:bodyPr>
            <a:noAutofit/>
          </a:bodyPr>
          <a:lstStyle/>
          <a:p>
            <a:pPr algn="ctr"/>
            <a:r>
              <a:rPr lang="en-GB" sz="4800" b="1" dirty="0"/>
              <a:t>Processes for Processors</a:t>
            </a:r>
          </a:p>
        </p:txBody>
      </p:sp>
      <p:sp>
        <p:nvSpPr>
          <p:cNvPr id="3" name="Content Placeholder 2">
            <a:extLst>
              <a:ext uri="{FF2B5EF4-FFF2-40B4-BE49-F238E27FC236}">
                <a16:creationId xmlns:a16="http://schemas.microsoft.com/office/drawing/2014/main" id="{42DCCDEF-78D1-8FA7-CF48-95BC4702471B}"/>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5</a:t>
            </a:r>
            <a:endParaRPr lang="en-GB" sz="3200" dirty="0">
              <a:solidFill>
                <a:schemeClr val="bg1"/>
              </a:solidFill>
            </a:endParaRPr>
          </a:p>
        </p:txBody>
      </p:sp>
    </p:spTree>
    <p:extLst>
      <p:ext uri="{BB962C8B-B14F-4D97-AF65-F5344CB8AC3E}">
        <p14:creationId xmlns:p14="http://schemas.microsoft.com/office/powerpoint/2010/main" val="55762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timeline&#10;&#10;Description automatically generated">
            <a:extLst>
              <a:ext uri="{FF2B5EF4-FFF2-40B4-BE49-F238E27FC236}">
                <a16:creationId xmlns:a16="http://schemas.microsoft.com/office/drawing/2014/main" id="{DE425426-961A-4205-8660-758265244110}"/>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Content Placeholder 2">
            <a:extLst>
              <a:ext uri="{FF2B5EF4-FFF2-40B4-BE49-F238E27FC236}">
                <a16:creationId xmlns:a16="http://schemas.microsoft.com/office/drawing/2014/main" id="{A48AA6A4-CA22-6C99-AC73-DD9A0E10F5FD}"/>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5</a:t>
            </a:r>
            <a:endParaRPr lang="en-GB" sz="3200" dirty="0">
              <a:solidFill>
                <a:schemeClr val="bg1"/>
              </a:solidFill>
            </a:endParaRPr>
          </a:p>
        </p:txBody>
      </p:sp>
    </p:spTree>
    <p:extLst>
      <p:ext uri="{BB962C8B-B14F-4D97-AF65-F5344CB8AC3E}">
        <p14:creationId xmlns:p14="http://schemas.microsoft.com/office/powerpoint/2010/main" val="429383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timeline&#10;&#10;Description automatically generated">
            <a:extLst>
              <a:ext uri="{FF2B5EF4-FFF2-40B4-BE49-F238E27FC236}">
                <a16:creationId xmlns:a16="http://schemas.microsoft.com/office/drawing/2014/main" id="{DE425426-961A-4205-8660-758265244110}"/>
              </a:ext>
            </a:extLst>
          </p:cNvPr>
          <p:cNvPicPr>
            <a:picLocks noChangeAspect="1"/>
          </p:cNvPicPr>
          <p:nvPr/>
        </p:nvPicPr>
        <p:blipFill rotWithShape="1">
          <a:blip r:embed="rId2"/>
          <a:srcRect t="30827"/>
          <a:stretch/>
        </p:blipFill>
        <p:spPr>
          <a:xfrm>
            <a:off x="0" y="203200"/>
            <a:ext cx="12192000" cy="6325190"/>
          </a:xfrm>
          <a:prstGeom prst="rect">
            <a:avLst/>
          </a:prstGeom>
        </p:spPr>
      </p:pic>
    </p:spTree>
    <p:extLst>
      <p:ext uri="{BB962C8B-B14F-4D97-AF65-F5344CB8AC3E}">
        <p14:creationId xmlns:p14="http://schemas.microsoft.com/office/powerpoint/2010/main" val="1035126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descr="A picture containing graphical user interface&#10;&#10;Description automatically generated">
            <a:extLst>
              <a:ext uri="{FF2B5EF4-FFF2-40B4-BE49-F238E27FC236}">
                <a16:creationId xmlns:a16="http://schemas.microsoft.com/office/drawing/2014/main" id="{DDF85DA1-5905-44F8-AD2D-E4A7EED31B31}"/>
              </a:ext>
            </a:extLst>
          </p:cNvPr>
          <p:cNvPicPr>
            <a:picLocks noGrp="1" noChangeAspect="1"/>
          </p:cNvPicPr>
          <p:nvPr>
            <p:ph idx="1"/>
          </p:nvPr>
        </p:nvPicPr>
        <p:blipFill rotWithShape="1">
          <a:blip r:embed="rId2"/>
          <a:srcRect t="67492"/>
          <a:stretch/>
        </p:blipFill>
        <p:spPr>
          <a:xfrm>
            <a:off x="6089162" y="1187763"/>
            <a:ext cx="6073955" cy="4952688"/>
          </a:xfrm>
        </p:spPr>
      </p:pic>
      <p:pic>
        <p:nvPicPr>
          <p:cNvPr id="5" name="Content Placeholder 8" descr="A picture containing graphical user interface&#10;&#10;Description automatically generated">
            <a:extLst>
              <a:ext uri="{FF2B5EF4-FFF2-40B4-BE49-F238E27FC236}">
                <a16:creationId xmlns:a16="http://schemas.microsoft.com/office/drawing/2014/main" id="{4DD63434-2FCB-4596-A9D8-EEF7D4955DFA}"/>
              </a:ext>
            </a:extLst>
          </p:cNvPr>
          <p:cNvPicPr>
            <a:picLocks noChangeAspect="1"/>
          </p:cNvPicPr>
          <p:nvPr/>
        </p:nvPicPr>
        <p:blipFill rotWithShape="1">
          <a:blip r:embed="rId2"/>
          <a:srcRect t="33419" b="33486"/>
          <a:stretch/>
        </p:blipFill>
        <p:spPr>
          <a:xfrm>
            <a:off x="35511" y="1187763"/>
            <a:ext cx="5966234" cy="4952688"/>
          </a:xfrm>
          <a:prstGeom prst="rect">
            <a:avLst/>
          </a:prstGeom>
        </p:spPr>
      </p:pic>
      <p:sp>
        <p:nvSpPr>
          <p:cNvPr id="6" name="Title 1">
            <a:extLst>
              <a:ext uri="{FF2B5EF4-FFF2-40B4-BE49-F238E27FC236}">
                <a16:creationId xmlns:a16="http://schemas.microsoft.com/office/drawing/2014/main" id="{161CBC0C-849B-48F8-90E6-345223DE860D}"/>
              </a:ext>
            </a:extLst>
          </p:cNvPr>
          <p:cNvSpPr>
            <a:spLocks noGrp="1"/>
          </p:cNvSpPr>
          <p:nvPr>
            <p:ph type="title"/>
          </p:nvPr>
        </p:nvSpPr>
        <p:spPr>
          <a:xfrm>
            <a:off x="1386398" y="299410"/>
            <a:ext cx="8196514" cy="561724"/>
          </a:xfrm>
        </p:spPr>
        <p:txBody>
          <a:bodyPr anchor="ctr">
            <a:noAutofit/>
          </a:bodyPr>
          <a:lstStyle/>
          <a:p>
            <a:r>
              <a:rPr lang="en-GB" sz="3400" b="1" dirty="0"/>
              <a:t>Breaches – Reduce Risk &amp; React Swiftly</a:t>
            </a:r>
          </a:p>
        </p:txBody>
      </p:sp>
      <p:sp>
        <p:nvSpPr>
          <p:cNvPr id="2" name="Content Placeholder 2">
            <a:extLst>
              <a:ext uri="{FF2B5EF4-FFF2-40B4-BE49-F238E27FC236}">
                <a16:creationId xmlns:a16="http://schemas.microsoft.com/office/drawing/2014/main" id="{00A0423B-236D-4A0F-41EC-3FB827851805}"/>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6</a:t>
            </a:r>
            <a:endParaRPr lang="en-GB" sz="3200" dirty="0">
              <a:solidFill>
                <a:schemeClr val="bg1"/>
              </a:solidFill>
            </a:endParaRPr>
          </a:p>
        </p:txBody>
      </p:sp>
    </p:spTree>
    <p:extLst>
      <p:ext uri="{BB962C8B-B14F-4D97-AF65-F5344CB8AC3E}">
        <p14:creationId xmlns:p14="http://schemas.microsoft.com/office/powerpoint/2010/main" val="175086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79647"/>
            <a:ext cx="8596668" cy="624114"/>
          </a:xfrm>
        </p:spPr>
        <p:txBody>
          <a:bodyPr>
            <a:normAutofit fontScale="90000"/>
          </a:bodyPr>
          <a:lstStyle/>
          <a:p>
            <a:pPr algn="ctr"/>
            <a:r>
              <a:rPr lang="en-GB" b="1" dirty="0"/>
              <a:t>Email Breaches – How to Reduce Risk</a:t>
            </a:r>
          </a:p>
        </p:txBody>
      </p:sp>
      <p:sp>
        <p:nvSpPr>
          <p:cNvPr id="3" name="Content Placeholder 2"/>
          <p:cNvSpPr>
            <a:spLocks noGrp="1"/>
          </p:cNvSpPr>
          <p:nvPr>
            <p:ph idx="1"/>
          </p:nvPr>
        </p:nvSpPr>
        <p:spPr>
          <a:xfrm>
            <a:off x="350401" y="1340529"/>
            <a:ext cx="9250532" cy="5326602"/>
          </a:xfrm>
        </p:spPr>
        <p:txBody>
          <a:bodyPr>
            <a:normAutofit fontScale="92500"/>
          </a:bodyPr>
          <a:lstStyle/>
          <a:p>
            <a:pPr marL="0" indent="0">
              <a:buNone/>
            </a:pPr>
            <a:r>
              <a:rPr lang="en-GB" sz="2400" dirty="0"/>
              <a:t>Approximately 80% of the breaches on our system are related to email. </a:t>
            </a:r>
          </a:p>
          <a:p>
            <a:pPr marL="0" indent="0">
              <a:buNone/>
            </a:pPr>
            <a:endParaRPr lang="en-GB" sz="2400" dirty="0"/>
          </a:p>
          <a:p>
            <a:pPr>
              <a:buSzPct val="120000"/>
              <a:buBlip>
                <a:blip r:embed="rId2"/>
              </a:buBlip>
            </a:pPr>
            <a:r>
              <a:rPr lang="en-GB" sz="2400" dirty="0"/>
              <a:t>Check emails before they are sent so that you are less likely to make a simple error like using the wrong email address.</a:t>
            </a:r>
            <a:br>
              <a:rPr lang="en-GB" sz="2400" dirty="0"/>
            </a:br>
            <a:endParaRPr lang="en-GB" sz="2400" dirty="0"/>
          </a:p>
          <a:p>
            <a:pPr>
              <a:buSzPct val="120000"/>
              <a:buBlip>
                <a:blip r:embed="rId2"/>
              </a:buBlip>
            </a:pPr>
            <a:r>
              <a:rPr lang="en-GB" sz="2400" dirty="0"/>
              <a:t>Password protect or encrypt files that contain personal information.</a:t>
            </a:r>
            <a:br>
              <a:rPr lang="en-GB" sz="2400" dirty="0"/>
            </a:br>
            <a:endParaRPr lang="en-GB" sz="2400" dirty="0"/>
          </a:p>
          <a:p>
            <a:pPr>
              <a:buSzPct val="120000"/>
              <a:buBlip>
                <a:blip r:embed="rId2"/>
              </a:buBlip>
            </a:pPr>
            <a:r>
              <a:rPr lang="en-GB" sz="2400" dirty="0"/>
              <a:t>Avoid emailing files internally. Save files in a shared area on either your internal server or in the cloud (depending on your organisation) and update the shared document.</a:t>
            </a:r>
            <a:br>
              <a:rPr lang="en-GB" sz="2400" dirty="0"/>
            </a:br>
            <a:endParaRPr lang="en-GB" sz="2400" dirty="0"/>
          </a:p>
          <a:p>
            <a:pPr>
              <a:buSzPct val="120000"/>
              <a:buBlip>
                <a:blip r:embed="rId2"/>
              </a:buBlip>
            </a:pPr>
            <a:r>
              <a:rPr lang="en-GB" sz="2400" dirty="0"/>
              <a:t>Avoid email for external communication where possible. Use alternative parental communication tools for example.</a:t>
            </a:r>
          </a:p>
        </p:txBody>
      </p:sp>
      <p:pic>
        <p:nvPicPr>
          <p:cNvPr id="4" name="Picture 3" descr="Icon&#10;&#10;Description automatically generated">
            <a:extLst>
              <a:ext uri="{FF2B5EF4-FFF2-40B4-BE49-F238E27FC236}">
                <a16:creationId xmlns:a16="http://schemas.microsoft.com/office/drawing/2014/main" id="{5E66D9BC-3A85-45F6-A875-85C3E5C288C5}"/>
              </a:ext>
            </a:extLst>
          </p:cNvPr>
          <p:cNvPicPr>
            <a:picLocks noChangeAspect="1"/>
          </p:cNvPicPr>
          <p:nvPr/>
        </p:nvPicPr>
        <p:blipFill>
          <a:blip r:embed="rId3"/>
          <a:stretch>
            <a:fillRect/>
          </a:stretch>
        </p:blipFill>
        <p:spPr>
          <a:xfrm>
            <a:off x="10190204" y="5078026"/>
            <a:ext cx="1846555" cy="1779973"/>
          </a:xfrm>
          <a:prstGeom prst="rect">
            <a:avLst/>
          </a:prstGeom>
        </p:spPr>
      </p:pic>
      <p:sp>
        <p:nvSpPr>
          <p:cNvPr id="5" name="Content Placeholder 2">
            <a:extLst>
              <a:ext uri="{FF2B5EF4-FFF2-40B4-BE49-F238E27FC236}">
                <a16:creationId xmlns:a16="http://schemas.microsoft.com/office/drawing/2014/main" id="{1D990F8B-BA21-26F2-F4A5-BC12D21D5C33}"/>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6</a:t>
            </a:r>
            <a:endParaRPr lang="en-GB" sz="3200" dirty="0">
              <a:solidFill>
                <a:schemeClr val="bg1"/>
              </a:solidFill>
            </a:endParaRPr>
          </a:p>
        </p:txBody>
      </p:sp>
    </p:spTree>
    <p:extLst>
      <p:ext uri="{BB962C8B-B14F-4D97-AF65-F5344CB8AC3E}">
        <p14:creationId xmlns:p14="http://schemas.microsoft.com/office/powerpoint/2010/main" val="6433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79647"/>
            <a:ext cx="8596668" cy="624114"/>
          </a:xfrm>
        </p:spPr>
        <p:txBody>
          <a:bodyPr>
            <a:normAutofit fontScale="90000"/>
          </a:bodyPr>
          <a:lstStyle/>
          <a:p>
            <a:pPr algn="ctr"/>
            <a:r>
              <a:rPr lang="en-GB" b="1" dirty="0"/>
              <a:t>Email Breaches – How to Reduce Risk</a:t>
            </a:r>
          </a:p>
        </p:txBody>
      </p:sp>
      <p:sp>
        <p:nvSpPr>
          <p:cNvPr id="3" name="Content Placeholder 2"/>
          <p:cNvSpPr>
            <a:spLocks noGrp="1"/>
          </p:cNvSpPr>
          <p:nvPr>
            <p:ph idx="1"/>
          </p:nvPr>
        </p:nvSpPr>
        <p:spPr>
          <a:xfrm>
            <a:off x="350401" y="1340529"/>
            <a:ext cx="9250532" cy="5326602"/>
          </a:xfrm>
        </p:spPr>
        <p:txBody>
          <a:bodyPr>
            <a:normAutofit/>
          </a:bodyPr>
          <a:lstStyle/>
          <a:p>
            <a:pPr marL="0" indent="0">
              <a:buNone/>
            </a:pPr>
            <a:r>
              <a:rPr lang="en-GB" sz="3600" dirty="0">
                <a:hlinkClick r:id="rId2"/>
              </a:rPr>
              <a:t>ICO publishes new guidance on sending bulk communications by email</a:t>
            </a:r>
            <a:br>
              <a:rPr lang="en-GB" sz="2400" dirty="0"/>
            </a:br>
            <a:endParaRPr lang="en-GB" sz="2400" dirty="0"/>
          </a:p>
          <a:p>
            <a:pPr>
              <a:buSzPct val="120000"/>
              <a:buBlip>
                <a:blip r:embed="rId3"/>
              </a:buBlip>
            </a:pPr>
            <a:r>
              <a:rPr lang="en-GB" sz="3200" dirty="0"/>
              <a:t> “According to ICO data, failure to use BCC correctly is consistently within the top 10 non-cyber breaches, with nearly a thousand reported since 2019. </a:t>
            </a:r>
            <a:br>
              <a:rPr lang="en-GB" sz="3200" dirty="0"/>
            </a:br>
            <a:endParaRPr lang="en-GB" sz="3200" dirty="0"/>
          </a:p>
          <a:p>
            <a:pPr>
              <a:buSzPct val="120000"/>
              <a:buBlip>
                <a:blip r:embed="rId3"/>
              </a:buBlip>
            </a:pPr>
            <a:r>
              <a:rPr lang="en-GB" sz="3200" dirty="0"/>
              <a:t> The education sector is the biggest offender for BCC breaches”</a:t>
            </a:r>
          </a:p>
        </p:txBody>
      </p:sp>
      <p:pic>
        <p:nvPicPr>
          <p:cNvPr id="4" name="Picture 3" descr="Icon&#10;&#10;Description automatically generated">
            <a:extLst>
              <a:ext uri="{FF2B5EF4-FFF2-40B4-BE49-F238E27FC236}">
                <a16:creationId xmlns:a16="http://schemas.microsoft.com/office/drawing/2014/main" id="{5E66D9BC-3A85-45F6-A875-85C3E5C288C5}"/>
              </a:ext>
            </a:extLst>
          </p:cNvPr>
          <p:cNvPicPr>
            <a:picLocks noChangeAspect="1"/>
          </p:cNvPicPr>
          <p:nvPr/>
        </p:nvPicPr>
        <p:blipFill>
          <a:blip r:embed="rId4"/>
          <a:stretch>
            <a:fillRect/>
          </a:stretch>
        </p:blipFill>
        <p:spPr>
          <a:xfrm>
            <a:off x="10190204" y="5078026"/>
            <a:ext cx="1846555" cy="1779973"/>
          </a:xfrm>
          <a:prstGeom prst="rect">
            <a:avLst/>
          </a:prstGeom>
        </p:spPr>
      </p:pic>
      <p:sp>
        <p:nvSpPr>
          <p:cNvPr id="5" name="Content Placeholder 2">
            <a:extLst>
              <a:ext uri="{FF2B5EF4-FFF2-40B4-BE49-F238E27FC236}">
                <a16:creationId xmlns:a16="http://schemas.microsoft.com/office/drawing/2014/main" id="{57E94B65-BB80-59E7-E1AB-F3116F9DAAE1}"/>
              </a:ext>
            </a:extLst>
          </p:cNvPr>
          <p:cNvSpPr txBox="1">
            <a:spLocks/>
          </p:cNvSpPr>
          <p:nvPr/>
        </p:nvSpPr>
        <p:spPr>
          <a:xfrm>
            <a:off x="9720279" y="207556"/>
            <a:ext cx="2316480"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2400" dirty="0">
                <a:solidFill>
                  <a:schemeClr val="bg1"/>
                </a:solidFill>
              </a:rPr>
              <a:t>Published </a:t>
            </a:r>
            <a:br>
              <a:rPr lang="en-GB" sz="2400" dirty="0">
                <a:solidFill>
                  <a:schemeClr val="bg1"/>
                </a:solidFill>
              </a:rPr>
            </a:br>
            <a:r>
              <a:rPr lang="en-GB" sz="2400" dirty="0">
                <a:solidFill>
                  <a:schemeClr val="bg1"/>
                </a:solidFill>
              </a:rPr>
              <a:t>30</a:t>
            </a:r>
            <a:r>
              <a:rPr lang="en-GB" sz="2400" baseline="30000" dirty="0">
                <a:solidFill>
                  <a:schemeClr val="bg1"/>
                </a:solidFill>
              </a:rPr>
              <a:t>th </a:t>
            </a:r>
            <a:r>
              <a:rPr lang="en-GB" sz="2400" dirty="0">
                <a:solidFill>
                  <a:schemeClr val="bg1"/>
                </a:solidFill>
              </a:rPr>
              <a:t>August ‘23</a:t>
            </a:r>
            <a:endParaRPr lang="en-GB" dirty="0">
              <a:solidFill>
                <a:schemeClr val="bg1"/>
              </a:solidFill>
            </a:endParaRPr>
          </a:p>
        </p:txBody>
      </p:sp>
      <p:sp>
        <p:nvSpPr>
          <p:cNvPr id="6" name="Content Placeholder 2">
            <a:extLst>
              <a:ext uri="{FF2B5EF4-FFF2-40B4-BE49-F238E27FC236}">
                <a16:creationId xmlns:a16="http://schemas.microsoft.com/office/drawing/2014/main" id="{0B7DE65E-AA95-67B9-6ACF-5E6A7D1093B7}"/>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6</a:t>
            </a:r>
            <a:endParaRPr lang="en-GB" sz="3200" dirty="0">
              <a:solidFill>
                <a:schemeClr val="bg1"/>
              </a:solidFill>
            </a:endParaRPr>
          </a:p>
        </p:txBody>
      </p:sp>
    </p:spTree>
    <p:extLst>
      <p:ext uri="{BB962C8B-B14F-4D97-AF65-F5344CB8AC3E}">
        <p14:creationId xmlns:p14="http://schemas.microsoft.com/office/powerpoint/2010/main" val="214541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2" name="Group 11">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3" name="Rectangle 22">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3BA377E9-DBDE-43F0-B98D-F8F79C56A2F3}"/>
              </a:ext>
            </a:extLst>
          </p:cNvPr>
          <p:cNvSpPr>
            <a:spLocks noGrp="1"/>
          </p:cNvSpPr>
          <p:nvPr>
            <p:ph type="title"/>
          </p:nvPr>
        </p:nvSpPr>
        <p:spPr>
          <a:xfrm>
            <a:off x="652481" y="1382486"/>
            <a:ext cx="3547581" cy="4093028"/>
          </a:xfrm>
        </p:spPr>
        <p:txBody>
          <a:bodyPr anchor="ctr">
            <a:normAutofit/>
          </a:bodyPr>
          <a:lstStyle/>
          <a:p>
            <a:r>
              <a:rPr lang="en-GB" sz="4400" dirty="0"/>
              <a:t>Paperwork &amp; workspaces</a:t>
            </a:r>
          </a:p>
        </p:txBody>
      </p:sp>
      <p:graphicFrame>
        <p:nvGraphicFramePr>
          <p:cNvPr id="5" name="Content Placeholder 2">
            <a:extLst>
              <a:ext uri="{FF2B5EF4-FFF2-40B4-BE49-F238E27FC236}">
                <a16:creationId xmlns:a16="http://schemas.microsoft.com/office/drawing/2014/main" id="{67F7FBA2-60BA-41A0-8906-0894107BE24C}"/>
              </a:ext>
            </a:extLst>
          </p:cNvPr>
          <p:cNvGraphicFramePr>
            <a:graphicFrameLocks noGrp="1"/>
          </p:cNvGraphicFramePr>
          <p:nvPr>
            <p:ph idx="1"/>
          </p:nvPr>
        </p:nvGraphicFramePr>
        <p:xfrm>
          <a:off x="4916552" y="204187"/>
          <a:ext cx="6970647" cy="632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A1680C1D-4DBB-6BF3-E84F-DE821BC5656F}"/>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6</a:t>
            </a:r>
            <a:endParaRPr lang="en-GB" sz="3200" dirty="0">
              <a:solidFill>
                <a:schemeClr val="bg1"/>
              </a:solidFill>
            </a:endParaRPr>
          </a:p>
        </p:txBody>
      </p:sp>
    </p:spTree>
    <p:extLst>
      <p:ext uri="{BB962C8B-B14F-4D97-AF65-F5344CB8AC3E}">
        <p14:creationId xmlns:p14="http://schemas.microsoft.com/office/powerpoint/2010/main" val="4203659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2" name="Group 11">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3" name="Rectangle 22">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3BA377E9-DBDE-43F0-B98D-F8F79C56A2F3}"/>
              </a:ext>
            </a:extLst>
          </p:cNvPr>
          <p:cNvSpPr>
            <a:spLocks noGrp="1"/>
          </p:cNvSpPr>
          <p:nvPr>
            <p:ph type="title"/>
          </p:nvPr>
        </p:nvSpPr>
        <p:spPr>
          <a:xfrm>
            <a:off x="652481" y="1382486"/>
            <a:ext cx="3547581" cy="4093028"/>
          </a:xfrm>
        </p:spPr>
        <p:txBody>
          <a:bodyPr anchor="ctr">
            <a:normAutofit/>
          </a:bodyPr>
          <a:lstStyle/>
          <a:p>
            <a:r>
              <a:rPr lang="en-GB" sz="4400" dirty="0"/>
              <a:t>Paperwork &amp; workspaces</a:t>
            </a:r>
          </a:p>
        </p:txBody>
      </p:sp>
      <p:pic>
        <p:nvPicPr>
          <p:cNvPr id="7" name="Picture 6">
            <a:extLst>
              <a:ext uri="{FF2B5EF4-FFF2-40B4-BE49-F238E27FC236}">
                <a16:creationId xmlns:a16="http://schemas.microsoft.com/office/drawing/2014/main" id="{41C7F54D-F429-4D6D-8E9E-791E0CF149CA}"/>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CB4E567-7D53-47DC-A73B-0CB0025A89AE}"/>
              </a:ext>
            </a:extLst>
          </p:cNvPr>
          <p:cNvPicPr>
            <a:picLocks noChangeAspect="1"/>
          </p:cNvPicPr>
          <p:nvPr/>
        </p:nvPicPr>
        <p:blipFill>
          <a:blip r:embed="rId3"/>
          <a:stretch>
            <a:fillRect/>
          </a:stretch>
        </p:blipFill>
        <p:spPr>
          <a:xfrm>
            <a:off x="0" y="8467"/>
            <a:ext cx="12192000" cy="6858000"/>
          </a:xfrm>
          <a:prstGeom prst="rect">
            <a:avLst/>
          </a:prstGeom>
        </p:spPr>
      </p:pic>
    </p:spTree>
    <p:extLst>
      <p:ext uri="{BB962C8B-B14F-4D97-AF65-F5344CB8AC3E}">
        <p14:creationId xmlns:p14="http://schemas.microsoft.com/office/powerpoint/2010/main" val="268072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CBC0C-849B-48F8-90E6-345223DE860D}"/>
              </a:ext>
            </a:extLst>
          </p:cNvPr>
          <p:cNvSpPr>
            <a:spLocks noGrp="1"/>
          </p:cNvSpPr>
          <p:nvPr>
            <p:ph type="title"/>
          </p:nvPr>
        </p:nvSpPr>
        <p:spPr>
          <a:xfrm>
            <a:off x="1486982" y="299410"/>
            <a:ext cx="7787020" cy="561724"/>
          </a:xfrm>
        </p:spPr>
        <p:txBody>
          <a:bodyPr anchor="ctr">
            <a:noAutofit/>
          </a:bodyPr>
          <a:lstStyle/>
          <a:p>
            <a:r>
              <a:rPr lang="en-GB" dirty="0"/>
              <a:t>Lessons Learned from a Data Breach</a:t>
            </a:r>
          </a:p>
        </p:txBody>
      </p:sp>
      <p:sp>
        <p:nvSpPr>
          <p:cNvPr id="4" name="Content Placeholder 3">
            <a:extLst>
              <a:ext uri="{FF2B5EF4-FFF2-40B4-BE49-F238E27FC236}">
                <a16:creationId xmlns:a16="http://schemas.microsoft.com/office/drawing/2014/main" id="{A19BE3AD-69A0-C55B-7FDE-46A5B3026641}"/>
              </a:ext>
            </a:extLst>
          </p:cNvPr>
          <p:cNvSpPr>
            <a:spLocks noGrp="1"/>
          </p:cNvSpPr>
          <p:nvPr>
            <p:ph idx="1"/>
          </p:nvPr>
        </p:nvSpPr>
        <p:spPr>
          <a:xfrm>
            <a:off x="677334" y="2160589"/>
            <a:ext cx="9033594" cy="4633403"/>
          </a:xfrm>
        </p:spPr>
        <p:txBody>
          <a:bodyPr>
            <a:normAutofit lnSpcReduction="10000"/>
          </a:bodyPr>
          <a:lstStyle/>
          <a:p>
            <a:pPr>
              <a:buSzPct val="100000"/>
              <a:buBlip>
                <a:blip r:embed="rId2"/>
              </a:buBlip>
            </a:pPr>
            <a:r>
              <a:rPr lang="en-GB" dirty="0"/>
              <a:t>Policies and Procedures</a:t>
            </a:r>
          </a:p>
          <a:p>
            <a:pPr lvl="1">
              <a:buSzPct val="100000"/>
              <a:buBlip>
                <a:blip r:embed="rId2"/>
              </a:buBlip>
            </a:pPr>
            <a:r>
              <a:rPr lang="en-GB" dirty="0"/>
              <a:t>Review data protection policies and procedures</a:t>
            </a:r>
          </a:p>
          <a:p>
            <a:pPr lvl="1">
              <a:buSzPct val="100000"/>
              <a:buBlip>
                <a:blip r:embed="rId2"/>
              </a:buBlip>
            </a:pPr>
            <a:r>
              <a:rPr lang="en-GB" dirty="0"/>
              <a:t>Ensure specific guidelines for using software and systems that process sensitive data</a:t>
            </a:r>
          </a:p>
          <a:p>
            <a:pPr lvl="1">
              <a:buSzPct val="100000"/>
              <a:buBlip>
                <a:blip r:embed="rId2"/>
              </a:buBlip>
            </a:pPr>
            <a:endParaRPr lang="en-GB" dirty="0"/>
          </a:p>
          <a:p>
            <a:pPr>
              <a:buSzPct val="100000"/>
              <a:buBlip>
                <a:blip r:embed="rId2"/>
              </a:buBlip>
            </a:pPr>
            <a:r>
              <a:rPr lang="en-GB" dirty="0"/>
              <a:t>Training and Awareness</a:t>
            </a:r>
          </a:p>
          <a:p>
            <a:pPr lvl="1">
              <a:buSzPct val="100000"/>
              <a:buBlip>
                <a:blip r:embed="rId2"/>
              </a:buBlip>
            </a:pPr>
            <a:r>
              <a:rPr lang="en-GB" dirty="0"/>
              <a:t>Ensure staff receive regular data protection training – induction and refresher</a:t>
            </a:r>
          </a:p>
          <a:p>
            <a:pPr lvl="1">
              <a:buSzPct val="100000"/>
              <a:buBlip>
                <a:blip r:embed="rId2"/>
              </a:buBlip>
            </a:pPr>
            <a:endParaRPr lang="en-GB" dirty="0"/>
          </a:p>
          <a:p>
            <a:pPr>
              <a:buSzPct val="100000"/>
              <a:buBlip>
                <a:blip r:embed="rId2"/>
              </a:buBlip>
            </a:pPr>
            <a:r>
              <a:rPr lang="en-GB" dirty="0"/>
              <a:t>Email Security</a:t>
            </a:r>
          </a:p>
          <a:p>
            <a:pPr lvl="1">
              <a:buSzPct val="100000"/>
              <a:buBlip>
                <a:blip r:embed="rId2"/>
              </a:buBlip>
            </a:pPr>
            <a:r>
              <a:rPr lang="en-GB" dirty="0"/>
              <a:t>Implement security measures such as security classifications or labels. </a:t>
            </a:r>
          </a:p>
          <a:p>
            <a:pPr lvl="1">
              <a:buSzPct val="100000"/>
              <a:buBlip>
                <a:blip r:embed="rId2"/>
              </a:buBlip>
            </a:pPr>
            <a:r>
              <a:rPr lang="en-GB" dirty="0"/>
              <a:t>Guidelines on when and where emails can be safely opened.</a:t>
            </a:r>
          </a:p>
          <a:p>
            <a:pPr lvl="1">
              <a:buSzPct val="100000"/>
              <a:buBlip>
                <a:blip r:embed="rId2"/>
              </a:buBlip>
            </a:pPr>
            <a:r>
              <a:rPr lang="en-GB" dirty="0"/>
              <a:t>Use alternative methods of communicating information where possible.</a:t>
            </a:r>
          </a:p>
          <a:p>
            <a:pPr lvl="1">
              <a:buSzPct val="100000"/>
              <a:buBlip>
                <a:blip r:embed="rId2"/>
              </a:buBlip>
            </a:pPr>
            <a:endParaRPr lang="en-GB" dirty="0"/>
          </a:p>
          <a:p>
            <a:pPr>
              <a:buSzPct val="100000"/>
              <a:buBlip>
                <a:blip r:embed="rId2"/>
              </a:buBlip>
            </a:pPr>
            <a:r>
              <a:rPr lang="en-GB" dirty="0"/>
              <a:t>Ensure Staff are Aware of Incident Reporting Procedures</a:t>
            </a:r>
          </a:p>
        </p:txBody>
      </p:sp>
      <p:pic>
        <p:nvPicPr>
          <p:cNvPr id="1028" name="Picture 4">
            <a:extLst>
              <a:ext uri="{FF2B5EF4-FFF2-40B4-BE49-F238E27FC236}">
                <a16:creationId xmlns:a16="http://schemas.microsoft.com/office/drawing/2014/main" id="{04EFC2C9-6E33-99CA-6E9A-FCF2DBFF0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520" y="1"/>
            <a:ext cx="231648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2056B6C-1DB6-B54D-BB3C-2B944D109ABF}"/>
              </a:ext>
            </a:extLst>
          </p:cNvPr>
          <p:cNvPicPr>
            <a:picLocks noChangeAspect="1"/>
          </p:cNvPicPr>
          <p:nvPr/>
        </p:nvPicPr>
        <p:blipFill>
          <a:blip r:embed="rId4"/>
          <a:stretch>
            <a:fillRect/>
          </a:stretch>
        </p:blipFill>
        <p:spPr>
          <a:xfrm>
            <a:off x="2380155" y="886624"/>
            <a:ext cx="5191026" cy="1248474"/>
          </a:xfrm>
          <a:prstGeom prst="rect">
            <a:avLst/>
          </a:prstGeom>
        </p:spPr>
      </p:pic>
      <p:pic>
        <p:nvPicPr>
          <p:cNvPr id="9" name="Picture 8" descr="Icon&#10;&#10;Description automatically generated">
            <a:extLst>
              <a:ext uri="{FF2B5EF4-FFF2-40B4-BE49-F238E27FC236}">
                <a16:creationId xmlns:a16="http://schemas.microsoft.com/office/drawing/2014/main" id="{70E8E0FC-4E1B-CF25-08AB-53572615B8B3}"/>
              </a:ext>
            </a:extLst>
          </p:cNvPr>
          <p:cNvPicPr>
            <a:picLocks noChangeAspect="1"/>
          </p:cNvPicPr>
          <p:nvPr/>
        </p:nvPicPr>
        <p:blipFill>
          <a:blip r:embed="rId5"/>
          <a:stretch>
            <a:fillRect/>
          </a:stretch>
        </p:blipFill>
        <p:spPr>
          <a:xfrm>
            <a:off x="10190204" y="5078026"/>
            <a:ext cx="1846555" cy="1779973"/>
          </a:xfrm>
          <a:prstGeom prst="rect">
            <a:avLst/>
          </a:prstGeom>
        </p:spPr>
      </p:pic>
      <p:sp>
        <p:nvSpPr>
          <p:cNvPr id="2" name="Content Placeholder 2">
            <a:extLst>
              <a:ext uri="{FF2B5EF4-FFF2-40B4-BE49-F238E27FC236}">
                <a16:creationId xmlns:a16="http://schemas.microsoft.com/office/drawing/2014/main" id="{A87E690E-344B-FE87-8B54-B83D31F31EFA}"/>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6</a:t>
            </a:r>
            <a:endParaRPr lang="en-GB" sz="3200" dirty="0">
              <a:solidFill>
                <a:schemeClr val="bg1"/>
              </a:solidFill>
            </a:endParaRPr>
          </a:p>
        </p:txBody>
      </p:sp>
    </p:spTree>
    <p:extLst>
      <p:ext uri="{BB962C8B-B14F-4D97-AF65-F5344CB8AC3E}">
        <p14:creationId xmlns:p14="http://schemas.microsoft.com/office/powerpoint/2010/main" val="2585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fade">
                                      <p:cBhvr>
                                        <p:cTn id="4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2" y="497361"/>
            <a:ext cx="8596668" cy="624114"/>
          </a:xfrm>
        </p:spPr>
        <p:txBody>
          <a:bodyPr>
            <a:noAutofit/>
          </a:bodyPr>
          <a:lstStyle/>
          <a:p>
            <a:pPr algn="ctr"/>
            <a:r>
              <a:rPr lang="en-GB" sz="4400" b="1" dirty="0"/>
              <a:t>6 Things You Need to Know</a:t>
            </a:r>
          </a:p>
        </p:txBody>
      </p:sp>
      <p:sp>
        <p:nvSpPr>
          <p:cNvPr id="3" name="Content Placeholder 2"/>
          <p:cNvSpPr>
            <a:spLocks noGrp="1"/>
          </p:cNvSpPr>
          <p:nvPr>
            <p:ph idx="1"/>
          </p:nvPr>
        </p:nvSpPr>
        <p:spPr>
          <a:xfrm>
            <a:off x="677332" y="1691196"/>
            <a:ext cx="8990449" cy="5166803"/>
          </a:xfrm>
        </p:spPr>
        <p:txBody>
          <a:bodyPr>
            <a:normAutofit fontScale="92500" lnSpcReduction="20000"/>
          </a:bodyPr>
          <a:lstStyle/>
          <a:p>
            <a:pPr>
              <a:buSzPct val="120000"/>
              <a:buBlip>
                <a:blip r:embed="rId2"/>
              </a:buBlip>
            </a:pPr>
            <a:r>
              <a:rPr lang="en-GB" sz="3200" dirty="0"/>
              <a:t> Stick to your Principles</a:t>
            </a:r>
            <a:br>
              <a:rPr lang="en-GB" sz="3200" dirty="0"/>
            </a:br>
            <a:endParaRPr lang="en-GB" sz="3200" dirty="0"/>
          </a:p>
          <a:p>
            <a:pPr>
              <a:buSzPct val="120000"/>
              <a:buBlip>
                <a:blip r:embed="rId2"/>
              </a:buBlip>
            </a:pPr>
            <a:r>
              <a:rPr lang="en-GB" sz="3200" dirty="0">
                <a:solidFill>
                  <a:prstClr val="black">
                    <a:lumMod val="75000"/>
                    <a:lumOff val="25000"/>
                  </a:prstClr>
                </a:solidFill>
              </a:rPr>
              <a:t> No means no… but consent isn’t the only option</a:t>
            </a:r>
            <a:br>
              <a:rPr lang="en-GB" sz="3200" dirty="0">
                <a:solidFill>
                  <a:prstClr val="black">
                    <a:lumMod val="75000"/>
                    <a:lumOff val="25000"/>
                  </a:prstClr>
                </a:solidFill>
              </a:rPr>
            </a:br>
            <a:endParaRPr lang="en-GB" sz="3200" dirty="0">
              <a:solidFill>
                <a:prstClr val="black">
                  <a:lumMod val="75000"/>
                  <a:lumOff val="25000"/>
                </a:prstClr>
              </a:solidFill>
            </a:endParaRPr>
          </a:p>
          <a:p>
            <a:pPr>
              <a:buSzPct val="120000"/>
              <a:buBlip>
                <a:blip r:embed="rId2"/>
              </a:buBlip>
            </a:pPr>
            <a:r>
              <a:rPr lang="en-GB" sz="3200" dirty="0">
                <a:solidFill>
                  <a:prstClr val="black">
                    <a:lumMod val="75000"/>
                    <a:lumOff val="25000"/>
                  </a:prstClr>
                </a:solidFill>
              </a:rPr>
              <a:t> Retention, Retention, Retention</a:t>
            </a:r>
            <a:br>
              <a:rPr lang="en-GB" sz="3200" dirty="0">
                <a:solidFill>
                  <a:prstClr val="black">
                    <a:lumMod val="75000"/>
                    <a:lumOff val="25000"/>
                  </a:prstClr>
                </a:solidFill>
              </a:rPr>
            </a:br>
            <a:endParaRPr lang="en-GB" sz="3200" dirty="0">
              <a:solidFill>
                <a:prstClr val="black">
                  <a:lumMod val="75000"/>
                  <a:lumOff val="25000"/>
                </a:prstClr>
              </a:solidFill>
            </a:endParaRPr>
          </a:p>
          <a:p>
            <a:pPr>
              <a:buSzPct val="120000"/>
              <a:buBlip>
                <a:blip r:embed="rId2"/>
              </a:buBlip>
            </a:pPr>
            <a:r>
              <a:rPr lang="en-GB" sz="3200" dirty="0">
                <a:solidFill>
                  <a:prstClr val="black">
                    <a:lumMod val="75000"/>
                    <a:lumOff val="25000"/>
                  </a:prstClr>
                </a:solidFill>
              </a:rPr>
              <a:t> The Importance of SARs</a:t>
            </a:r>
            <a:br>
              <a:rPr lang="en-GB" sz="3200" dirty="0">
                <a:solidFill>
                  <a:prstClr val="black">
                    <a:lumMod val="75000"/>
                    <a:lumOff val="25000"/>
                  </a:prstClr>
                </a:solidFill>
              </a:rPr>
            </a:br>
            <a:endParaRPr lang="en-GB" sz="3200" dirty="0">
              <a:solidFill>
                <a:prstClr val="black">
                  <a:lumMod val="75000"/>
                  <a:lumOff val="25000"/>
                </a:prstClr>
              </a:solidFill>
            </a:endParaRPr>
          </a:p>
          <a:p>
            <a:pPr>
              <a:buSzPct val="120000"/>
              <a:buBlip>
                <a:blip r:embed="rId2"/>
              </a:buBlip>
            </a:pPr>
            <a:r>
              <a:rPr lang="en-GB" sz="3200" dirty="0">
                <a:solidFill>
                  <a:prstClr val="black">
                    <a:lumMod val="75000"/>
                    <a:lumOff val="25000"/>
                  </a:prstClr>
                </a:solidFill>
              </a:rPr>
              <a:t> Processes for Processors</a:t>
            </a:r>
            <a:br>
              <a:rPr lang="en-GB" sz="3200" dirty="0">
                <a:solidFill>
                  <a:prstClr val="black">
                    <a:lumMod val="75000"/>
                    <a:lumOff val="25000"/>
                  </a:prstClr>
                </a:solidFill>
              </a:rPr>
            </a:br>
            <a:endParaRPr lang="en-GB" sz="3200" dirty="0">
              <a:solidFill>
                <a:prstClr val="black">
                  <a:lumMod val="75000"/>
                  <a:lumOff val="25000"/>
                </a:prstClr>
              </a:solidFill>
            </a:endParaRPr>
          </a:p>
          <a:p>
            <a:pPr>
              <a:buSzPct val="120000"/>
              <a:buBlip>
                <a:blip r:embed="rId2"/>
              </a:buBlip>
            </a:pPr>
            <a:r>
              <a:rPr lang="en-GB" sz="3200" dirty="0">
                <a:solidFill>
                  <a:prstClr val="black">
                    <a:lumMod val="75000"/>
                    <a:lumOff val="25000"/>
                  </a:prstClr>
                </a:solidFill>
              </a:rPr>
              <a:t> Breaches – Reduce Risk and React Swiftly</a:t>
            </a:r>
          </a:p>
          <a:p>
            <a:endParaRPr lang="en-GB" dirty="0"/>
          </a:p>
          <a:p>
            <a:endParaRPr lang="en-GB" dirty="0"/>
          </a:p>
          <a:p>
            <a:endParaRPr lang="en-GB" dirty="0"/>
          </a:p>
        </p:txBody>
      </p:sp>
      <p:pic>
        <p:nvPicPr>
          <p:cNvPr id="4" name="Picture 3" descr="Icon&#10;&#10;Description automatically generated">
            <a:extLst>
              <a:ext uri="{FF2B5EF4-FFF2-40B4-BE49-F238E27FC236}">
                <a16:creationId xmlns:a16="http://schemas.microsoft.com/office/drawing/2014/main" id="{5E66D9BC-3A85-45F6-A875-85C3E5C288C5}"/>
              </a:ext>
            </a:extLst>
          </p:cNvPr>
          <p:cNvPicPr>
            <a:picLocks noChangeAspect="1"/>
          </p:cNvPicPr>
          <p:nvPr/>
        </p:nvPicPr>
        <p:blipFill>
          <a:blip r:embed="rId3"/>
          <a:stretch>
            <a:fillRect/>
          </a:stretch>
        </p:blipFill>
        <p:spPr>
          <a:xfrm>
            <a:off x="10190204" y="5078026"/>
            <a:ext cx="1846555" cy="1779973"/>
          </a:xfrm>
          <a:prstGeom prst="rect">
            <a:avLst/>
          </a:prstGeom>
        </p:spPr>
      </p:pic>
    </p:spTree>
    <p:extLst>
      <p:ext uri="{BB962C8B-B14F-4D97-AF65-F5344CB8AC3E}">
        <p14:creationId xmlns:p14="http://schemas.microsoft.com/office/powerpoint/2010/main" val="3467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D862-B09D-4A52-A87B-AEC1E9A74EEE}"/>
              </a:ext>
            </a:extLst>
          </p:cNvPr>
          <p:cNvSpPr>
            <a:spLocks noGrp="1"/>
          </p:cNvSpPr>
          <p:nvPr>
            <p:ph type="ctrTitle"/>
          </p:nvPr>
        </p:nvSpPr>
        <p:spPr>
          <a:xfrm>
            <a:off x="1186004" y="-506210"/>
            <a:ext cx="8266525" cy="1428374"/>
          </a:xfrm>
        </p:spPr>
        <p:txBody>
          <a:bodyPr/>
          <a:lstStyle/>
          <a:p>
            <a:r>
              <a:rPr lang="en-GB" sz="2500" dirty="0"/>
              <a:t>Six Years of the GDPR:</a:t>
            </a:r>
            <a:br>
              <a:rPr lang="en-GB" sz="2500" dirty="0"/>
            </a:br>
            <a:r>
              <a:rPr lang="en-GB" sz="2200" dirty="0"/>
              <a:t>Six Things You Need to Know</a:t>
            </a:r>
          </a:p>
        </p:txBody>
      </p:sp>
      <p:sp>
        <p:nvSpPr>
          <p:cNvPr id="5" name="Content Placeholder 2">
            <a:extLst>
              <a:ext uri="{FF2B5EF4-FFF2-40B4-BE49-F238E27FC236}">
                <a16:creationId xmlns:a16="http://schemas.microsoft.com/office/drawing/2014/main" id="{80170CF3-9412-4883-8389-961A47878BF0}"/>
              </a:ext>
            </a:extLst>
          </p:cNvPr>
          <p:cNvSpPr txBox="1">
            <a:spLocks/>
          </p:cNvSpPr>
          <p:nvPr/>
        </p:nvSpPr>
        <p:spPr>
          <a:xfrm>
            <a:off x="677333" y="1855694"/>
            <a:ext cx="9043715" cy="4882457"/>
          </a:xfrm>
          <a:prstGeom prst="rect">
            <a:avLst/>
          </a:prstGeom>
        </p:spPr>
        <p:txBody>
          <a:bodyPr vert="horz" lIns="91440" tIns="45720" rIns="91440" bIns="45720" numCol="1"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3200" dirty="0">
                <a:solidFill>
                  <a:schemeClr val="accent4">
                    <a:lumMod val="50000"/>
                  </a:schemeClr>
                </a:solidFill>
              </a:rPr>
              <a:t>Richard Morley</a:t>
            </a:r>
          </a:p>
          <a:p>
            <a:pPr algn="l"/>
            <a:endParaRPr lang="en-GB" sz="1900" dirty="0">
              <a:solidFill>
                <a:schemeClr val="accent4">
                  <a:lumMod val="50000"/>
                </a:schemeClr>
              </a:solidFill>
            </a:endParaRPr>
          </a:p>
          <a:p>
            <a:pPr algn="l"/>
            <a:r>
              <a:rPr lang="en-GB" sz="1900" dirty="0">
                <a:solidFill>
                  <a:schemeClr val="accent4">
                    <a:lumMod val="50000"/>
                  </a:schemeClr>
                </a:solidFill>
                <a:hlinkClick r:id="rId3"/>
              </a:rPr>
              <a:t>rmorley@schoolpro.uk</a:t>
            </a:r>
            <a:endParaRPr lang="en-GB" sz="1900" dirty="0">
              <a:solidFill>
                <a:schemeClr val="accent4">
                  <a:lumMod val="50000"/>
                </a:schemeClr>
              </a:solidFill>
            </a:endParaRPr>
          </a:p>
          <a:p>
            <a:pPr algn="l"/>
            <a:endParaRPr lang="en-GB" sz="1900" dirty="0">
              <a:solidFill>
                <a:schemeClr val="accent4">
                  <a:lumMod val="50000"/>
                </a:schemeClr>
              </a:solidFill>
            </a:endParaRPr>
          </a:p>
          <a:p>
            <a:pPr algn="l"/>
            <a:r>
              <a:rPr lang="en-GB" sz="1900" dirty="0">
                <a:solidFill>
                  <a:schemeClr val="accent4">
                    <a:lumMod val="50000"/>
                  </a:schemeClr>
                </a:solidFill>
                <a:hlinkClick r:id="rId4"/>
              </a:rPr>
              <a:t>DPO@schoolpro.uk</a:t>
            </a:r>
            <a:endParaRPr lang="en-GB" sz="1900" dirty="0">
              <a:solidFill>
                <a:schemeClr val="accent4">
                  <a:lumMod val="50000"/>
                </a:schemeClr>
              </a:solidFill>
            </a:endParaRPr>
          </a:p>
          <a:p>
            <a:pPr algn="l"/>
            <a:endParaRPr lang="en-GB" sz="1900" dirty="0">
              <a:solidFill>
                <a:schemeClr val="accent4">
                  <a:lumMod val="50000"/>
                </a:schemeClr>
              </a:solidFill>
            </a:endParaRPr>
          </a:p>
          <a:p>
            <a:pPr algn="l"/>
            <a:r>
              <a:rPr lang="en-GB" sz="1900" dirty="0">
                <a:solidFill>
                  <a:schemeClr val="accent4">
                    <a:lumMod val="50000"/>
                  </a:schemeClr>
                </a:solidFill>
                <a:hlinkClick r:id="rId5"/>
              </a:rPr>
              <a:t>www.schoolpro.uk</a:t>
            </a:r>
            <a:endParaRPr lang="en-GB" sz="1900" dirty="0">
              <a:solidFill>
                <a:schemeClr val="accent4">
                  <a:lumMod val="50000"/>
                </a:schemeClr>
              </a:solidFill>
            </a:endParaRPr>
          </a:p>
          <a:p>
            <a:pPr algn="l"/>
            <a:endParaRPr lang="en-GB" sz="1900" dirty="0">
              <a:solidFill>
                <a:schemeClr val="accent4">
                  <a:lumMod val="50000"/>
                </a:schemeClr>
              </a:solidFill>
            </a:endParaRPr>
          </a:p>
          <a:p>
            <a:pPr algn="l"/>
            <a:r>
              <a:rPr lang="en-GB" sz="1900" dirty="0">
                <a:solidFill>
                  <a:schemeClr val="accent4">
                    <a:lumMod val="50000"/>
                  </a:schemeClr>
                </a:solidFill>
              </a:rPr>
              <a:t>@SchoolProTLC </a:t>
            </a:r>
          </a:p>
          <a:p>
            <a:endParaRPr lang="en-GB" sz="1900" dirty="0">
              <a:solidFill>
                <a:schemeClr val="accent4">
                  <a:lumMod val="50000"/>
                </a:schemeClr>
              </a:solidFill>
            </a:endParaRPr>
          </a:p>
        </p:txBody>
      </p:sp>
      <p:pic>
        <p:nvPicPr>
          <p:cNvPr id="7" name="Picture 6" descr="Icon&#10;&#10;Description automatically generated">
            <a:extLst>
              <a:ext uri="{FF2B5EF4-FFF2-40B4-BE49-F238E27FC236}">
                <a16:creationId xmlns:a16="http://schemas.microsoft.com/office/drawing/2014/main" id="{8BA8BB86-0EB6-4202-9A68-A280FCA5D7E7}"/>
              </a:ext>
            </a:extLst>
          </p:cNvPr>
          <p:cNvPicPr>
            <a:picLocks noChangeAspect="1"/>
          </p:cNvPicPr>
          <p:nvPr/>
        </p:nvPicPr>
        <p:blipFill>
          <a:blip r:embed="rId6"/>
          <a:stretch>
            <a:fillRect/>
          </a:stretch>
        </p:blipFill>
        <p:spPr>
          <a:xfrm>
            <a:off x="9721048" y="4625788"/>
            <a:ext cx="2315711" cy="2232212"/>
          </a:xfrm>
          <a:prstGeom prst="rect">
            <a:avLst/>
          </a:prstGeom>
        </p:spPr>
      </p:pic>
      <p:pic>
        <p:nvPicPr>
          <p:cNvPr id="13" name="Picture 12">
            <a:extLst>
              <a:ext uri="{FF2B5EF4-FFF2-40B4-BE49-F238E27FC236}">
                <a16:creationId xmlns:a16="http://schemas.microsoft.com/office/drawing/2014/main" id="{CBE3FC06-3ACB-477E-B73F-CD50773FFB72}"/>
              </a:ext>
            </a:extLst>
          </p:cNvPr>
          <p:cNvPicPr>
            <a:picLocks noChangeAspect="1"/>
          </p:cNvPicPr>
          <p:nvPr/>
        </p:nvPicPr>
        <p:blipFill>
          <a:blip r:embed="rId7"/>
          <a:stretch>
            <a:fillRect/>
          </a:stretch>
        </p:blipFill>
        <p:spPr>
          <a:xfrm>
            <a:off x="2583678" y="5296731"/>
            <a:ext cx="803829" cy="584116"/>
          </a:xfrm>
          <a:prstGeom prst="rect">
            <a:avLst/>
          </a:prstGeom>
        </p:spPr>
      </p:pic>
      <p:pic>
        <p:nvPicPr>
          <p:cNvPr id="15" name="Picture 14" descr="A white letter on a black background&#10;&#10;Description automatically generated with low confidence">
            <a:extLst>
              <a:ext uri="{FF2B5EF4-FFF2-40B4-BE49-F238E27FC236}">
                <a16:creationId xmlns:a16="http://schemas.microsoft.com/office/drawing/2014/main" id="{F71273ED-B3C4-4D62-B1C1-D0E88F904010}"/>
              </a:ext>
            </a:extLst>
          </p:cNvPr>
          <p:cNvPicPr>
            <a:picLocks noChangeAspect="1"/>
          </p:cNvPicPr>
          <p:nvPr/>
        </p:nvPicPr>
        <p:blipFill>
          <a:blip r:embed="rId8"/>
          <a:stretch>
            <a:fillRect/>
          </a:stretch>
        </p:blipFill>
        <p:spPr>
          <a:xfrm>
            <a:off x="3297097" y="5306401"/>
            <a:ext cx="584621" cy="584621"/>
          </a:xfrm>
          <a:prstGeom prst="rect">
            <a:avLst/>
          </a:prstGeom>
        </p:spPr>
      </p:pic>
      <p:pic>
        <p:nvPicPr>
          <p:cNvPr id="17" name="Picture 16" descr="Logo&#10;&#10;Description automatically generated">
            <a:extLst>
              <a:ext uri="{FF2B5EF4-FFF2-40B4-BE49-F238E27FC236}">
                <a16:creationId xmlns:a16="http://schemas.microsoft.com/office/drawing/2014/main" id="{88D0C555-0307-4D73-BC2F-4559DC919420}"/>
              </a:ext>
            </a:extLst>
          </p:cNvPr>
          <p:cNvPicPr>
            <a:picLocks noChangeAspect="1"/>
          </p:cNvPicPr>
          <p:nvPr/>
        </p:nvPicPr>
        <p:blipFill>
          <a:blip r:embed="rId9"/>
          <a:stretch>
            <a:fillRect/>
          </a:stretch>
        </p:blipFill>
        <p:spPr>
          <a:xfrm>
            <a:off x="3984837" y="5387787"/>
            <a:ext cx="416833" cy="416833"/>
          </a:xfrm>
          <a:prstGeom prst="rect">
            <a:avLst/>
          </a:prstGeom>
        </p:spPr>
      </p:pic>
      <p:pic>
        <p:nvPicPr>
          <p:cNvPr id="18" name="Picture 17">
            <a:hlinkClick r:id="rId10"/>
            <a:extLst>
              <a:ext uri="{FF2B5EF4-FFF2-40B4-BE49-F238E27FC236}">
                <a16:creationId xmlns:a16="http://schemas.microsoft.com/office/drawing/2014/main" id="{2F50E1B2-F524-46D9-83D9-C27EC236108E}"/>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0245490" y="125061"/>
            <a:ext cx="1266825" cy="1266825"/>
          </a:xfrm>
          <a:prstGeom prst="rect">
            <a:avLst/>
          </a:prstGeom>
          <a:noFill/>
          <a:ln>
            <a:noFill/>
          </a:ln>
        </p:spPr>
      </p:pic>
      <p:pic>
        <p:nvPicPr>
          <p:cNvPr id="10" name="Picture 9" descr="Map&#10;&#10;Description automatically generated">
            <a:extLst>
              <a:ext uri="{FF2B5EF4-FFF2-40B4-BE49-F238E27FC236}">
                <a16:creationId xmlns:a16="http://schemas.microsoft.com/office/drawing/2014/main" id="{366F8815-E246-873B-9FEE-314C53394913}"/>
              </a:ext>
            </a:extLst>
          </p:cNvPr>
          <p:cNvPicPr>
            <a:picLocks noChangeAspect="1"/>
          </p:cNvPicPr>
          <p:nvPr/>
        </p:nvPicPr>
        <p:blipFill>
          <a:blip r:embed="rId12"/>
          <a:stretch>
            <a:fillRect/>
          </a:stretch>
        </p:blipFill>
        <p:spPr>
          <a:xfrm>
            <a:off x="4742558" y="1231271"/>
            <a:ext cx="4643820" cy="4659751"/>
          </a:xfrm>
          <a:prstGeom prst="rect">
            <a:avLst/>
          </a:prstGeom>
          <a:effectLst>
            <a:softEdge rad="31750"/>
          </a:effectLst>
        </p:spPr>
      </p:pic>
    </p:spTree>
    <p:extLst>
      <p:ext uri="{BB962C8B-B14F-4D97-AF65-F5344CB8AC3E}">
        <p14:creationId xmlns:p14="http://schemas.microsoft.com/office/powerpoint/2010/main" val="236696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3">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5">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7" name="Straight Connector 16">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3" name="Rectangle 26">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BF56D-93A7-4101-A984-ED0FB8398E58}"/>
              </a:ext>
            </a:extLst>
          </p:cNvPr>
          <p:cNvSpPr>
            <a:spLocks noGrp="1"/>
          </p:cNvSpPr>
          <p:nvPr>
            <p:ph type="title"/>
          </p:nvPr>
        </p:nvSpPr>
        <p:spPr>
          <a:xfrm>
            <a:off x="630784" y="859972"/>
            <a:ext cx="3547581" cy="4093028"/>
          </a:xfrm>
        </p:spPr>
        <p:txBody>
          <a:bodyPr anchor="ctr">
            <a:normAutofit/>
          </a:bodyPr>
          <a:lstStyle/>
          <a:p>
            <a:r>
              <a:rPr lang="en-GB" sz="4400" dirty="0"/>
              <a:t>Stick to Your Principles </a:t>
            </a:r>
          </a:p>
        </p:txBody>
      </p:sp>
      <p:graphicFrame>
        <p:nvGraphicFramePr>
          <p:cNvPr id="9" name="Content Placeholder 2">
            <a:extLst>
              <a:ext uri="{FF2B5EF4-FFF2-40B4-BE49-F238E27FC236}">
                <a16:creationId xmlns:a16="http://schemas.microsoft.com/office/drawing/2014/main" id="{A7BCDC75-18B5-40D9-8794-CE33125BDC29}"/>
              </a:ext>
            </a:extLst>
          </p:cNvPr>
          <p:cNvGraphicFramePr>
            <a:graphicFrameLocks noGrp="1"/>
          </p:cNvGraphicFramePr>
          <p:nvPr>
            <p:ph idx="1"/>
          </p:nvPr>
        </p:nvGraphicFramePr>
        <p:xfrm>
          <a:off x="4916553" y="479394"/>
          <a:ext cx="6881870" cy="5974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picture containing person, holding, necklace, water&#10;&#10;Description automatically generated">
            <a:extLst>
              <a:ext uri="{FF2B5EF4-FFF2-40B4-BE49-F238E27FC236}">
                <a16:creationId xmlns:a16="http://schemas.microsoft.com/office/drawing/2014/main" id="{305CC97B-494D-4A93-8A6E-BC66D42B107E}"/>
              </a:ext>
            </a:extLst>
          </p:cNvPr>
          <p:cNvPicPr>
            <a:picLocks noChangeAspect="1"/>
          </p:cNvPicPr>
          <p:nvPr/>
        </p:nvPicPr>
        <p:blipFill>
          <a:blip r:embed="rId8"/>
          <a:stretch>
            <a:fillRect/>
          </a:stretch>
        </p:blipFill>
        <p:spPr>
          <a:xfrm>
            <a:off x="6208119" y="1097373"/>
            <a:ext cx="2339398" cy="946305"/>
          </a:xfrm>
          <a:prstGeom prst="rect">
            <a:avLst/>
          </a:prstGeom>
        </p:spPr>
      </p:pic>
      <p:pic>
        <p:nvPicPr>
          <p:cNvPr id="29" name="Picture 28" descr="A picture containing person, holding, necklace, water&#10;&#10;Description automatically generated">
            <a:extLst>
              <a:ext uri="{FF2B5EF4-FFF2-40B4-BE49-F238E27FC236}">
                <a16:creationId xmlns:a16="http://schemas.microsoft.com/office/drawing/2014/main" id="{68476FBF-5CA8-4B3B-8CA1-976CC8EFAED5}"/>
              </a:ext>
            </a:extLst>
          </p:cNvPr>
          <p:cNvPicPr>
            <a:picLocks noChangeAspect="1"/>
          </p:cNvPicPr>
          <p:nvPr/>
        </p:nvPicPr>
        <p:blipFill>
          <a:blip r:embed="rId8"/>
          <a:stretch>
            <a:fillRect/>
          </a:stretch>
        </p:blipFill>
        <p:spPr>
          <a:xfrm>
            <a:off x="6218413" y="1966018"/>
            <a:ext cx="2339398" cy="946305"/>
          </a:xfrm>
          <a:prstGeom prst="rect">
            <a:avLst/>
          </a:prstGeom>
        </p:spPr>
      </p:pic>
      <p:pic>
        <p:nvPicPr>
          <p:cNvPr id="30" name="Picture 29" descr="A picture containing person, holding, necklace, water&#10;&#10;Description automatically generated">
            <a:extLst>
              <a:ext uri="{FF2B5EF4-FFF2-40B4-BE49-F238E27FC236}">
                <a16:creationId xmlns:a16="http://schemas.microsoft.com/office/drawing/2014/main" id="{15AA7989-AD62-41C0-A94D-EB809D208518}"/>
              </a:ext>
            </a:extLst>
          </p:cNvPr>
          <p:cNvPicPr>
            <a:picLocks noChangeAspect="1"/>
          </p:cNvPicPr>
          <p:nvPr/>
        </p:nvPicPr>
        <p:blipFill>
          <a:blip r:embed="rId8"/>
          <a:stretch>
            <a:fillRect/>
          </a:stretch>
        </p:blipFill>
        <p:spPr>
          <a:xfrm>
            <a:off x="6219091" y="3775719"/>
            <a:ext cx="2339398" cy="946305"/>
          </a:xfrm>
          <a:prstGeom prst="rect">
            <a:avLst/>
          </a:prstGeom>
        </p:spPr>
      </p:pic>
      <p:pic>
        <p:nvPicPr>
          <p:cNvPr id="31" name="Picture 30" descr="A picture containing person, holding, necklace, water&#10;&#10;Description automatically generated">
            <a:extLst>
              <a:ext uri="{FF2B5EF4-FFF2-40B4-BE49-F238E27FC236}">
                <a16:creationId xmlns:a16="http://schemas.microsoft.com/office/drawing/2014/main" id="{02CD8CF7-F262-46E0-962D-628A86259404}"/>
              </a:ext>
            </a:extLst>
          </p:cNvPr>
          <p:cNvPicPr>
            <a:picLocks noChangeAspect="1"/>
          </p:cNvPicPr>
          <p:nvPr/>
        </p:nvPicPr>
        <p:blipFill>
          <a:blip r:embed="rId8"/>
          <a:stretch>
            <a:fillRect/>
          </a:stretch>
        </p:blipFill>
        <p:spPr>
          <a:xfrm>
            <a:off x="5972910" y="4641739"/>
            <a:ext cx="3668240" cy="946305"/>
          </a:xfrm>
          <a:prstGeom prst="rect">
            <a:avLst/>
          </a:prstGeom>
        </p:spPr>
      </p:pic>
      <p:sp>
        <p:nvSpPr>
          <p:cNvPr id="3" name="Content Placeholder 2">
            <a:extLst>
              <a:ext uri="{FF2B5EF4-FFF2-40B4-BE49-F238E27FC236}">
                <a16:creationId xmlns:a16="http://schemas.microsoft.com/office/drawing/2014/main" id="{F993F152-B8F8-D17B-ECE0-D3F5149B9E17}"/>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1</a:t>
            </a:r>
            <a:endParaRPr lang="en-GB" sz="3200" dirty="0">
              <a:solidFill>
                <a:schemeClr val="bg1"/>
              </a:solidFill>
            </a:endParaRPr>
          </a:p>
        </p:txBody>
      </p:sp>
    </p:spTree>
    <p:extLst>
      <p:ext uri="{BB962C8B-B14F-4D97-AF65-F5344CB8AC3E}">
        <p14:creationId xmlns:p14="http://schemas.microsoft.com/office/powerpoint/2010/main" val="38431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7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heel(1)">
                                      <p:cBhvr>
                                        <p:cTn id="17" dur="75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705" y="120481"/>
            <a:ext cx="8825896" cy="624114"/>
          </a:xfrm>
        </p:spPr>
        <p:txBody>
          <a:bodyPr>
            <a:noAutofit/>
          </a:bodyPr>
          <a:lstStyle/>
          <a:p>
            <a:pPr algn="ctr"/>
            <a:r>
              <a:rPr lang="en-GB" b="1" dirty="0"/>
              <a:t>No means no…</a:t>
            </a:r>
            <a:br>
              <a:rPr lang="en-GB" b="1" dirty="0"/>
            </a:br>
            <a:r>
              <a:rPr lang="en-GB" b="1" dirty="0"/>
              <a:t>but consent isn’t your only option</a:t>
            </a:r>
          </a:p>
        </p:txBody>
      </p:sp>
      <p:sp>
        <p:nvSpPr>
          <p:cNvPr id="3" name="Content Placeholder 2"/>
          <p:cNvSpPr>
            <a:spLocks noGrp="1"/>
          </p:cNvSpPr>
          <p:nvPr>
            <p:ph idx="1"/>
          </p:nvPr>
        </p:nvSpPr>
        <p:spPr>
          <a:xfrm>
            <a:off x="350401" y="1872343"/>
            <a:ext cx="9250532" cy="4794788"/>
          </a:xfrm>
        </p:spPr>
        <p:txBody>
          <a:bodyPr>
            <a:normAutofit/>
          </a:bodyPr>
          <a:lstStyle/>
          <a:p>
            <a:pPr marL="0" indent="0">
              <a:buNone/>
            </a:pPr>
            <a:r>
              <a:rPr lang="en-GB" sz="3200" dirty="0"/>
              <a:t>It is important to know what your lawful bases are for:</a:t>
            </a:r>
          </a:p>
          <a:p>
            <a:pPr marL="0" indent="0">
              <a:buNone/>
            </a:pPr>
            <a:endParaRPr lang="en-GB" sz="3200" dirty="0"/>
          </a:p>
          <a:p>
            <a:pPr algn="ctr">
              <a:buSzPct val="120000"/>
              <a:buBlip>
                <a:blip r:embed="rId2"/>
              </a:buBlip>
            </a:pPr>
            <a:r>
              <a:rPr lang="en-GB" sz="3200" dirty="0"/>
              <a:t> Processing Data</a:t>
            </a:r>
          </a:p>
          <a:p>
            <a:pPr>
              <a:buSzPct val="120000"/>
              <a:buBlip>
                <a:blip r:embed="rId2"/>
              </a:buBlip>
            </a:pPr>
            <a:endParaRPr lang="en-GB" sz="3200" dirty="0"/>
          </a:p>
          <a:p>
            <a:pPr algn="ctr">
              <a:buSzPct val="120000"/>
              <a:buBlip>
                <a:blip r:embed="rId2"/>
              </a:buBlip>
            </a:pPr>
            <a:r>
              <a:rPr lang="en-GB" sz="3200" dirty="0"/>
              <a:t> Sharing Data</a:t>
            </a:r>
            <a:endParaRPr lang="en-GB" sz="2400" dirty="0"/>
          </a:p>
          <a:p>
            <a:endParaRPr lang="en-GB" dirty="0"/>
          </a:p>
        </p:txBody>
      </p:sp>
      <p:pic>
        <p:nvPicPr>
          <p:cNvPr id="4" name="Picture 3" descr="Icon&#10;&#10;Description automatically generated">
            <a:extLst>
              <a:ext uri="{FF2B5EF4-FFF2-40B4-BE49-F238E27FC236}">
                <a16:creationId xmlns:a16="http://schemas.microsoft.com/office/drawing/2014/main" id="{5E66D9BC-3A85-45F6-A875-85C3E5C288C5}"/>
              </a:ext>
            </a:extLst>
          </p:cNvPr>
          <p:cNvPicPr>
            <a:picLocks noChangeAspect="1"/>
          </p:cNvPicPr>
          <p:nvPr/>
        </p:nvPicPr>
        <p:blipFill>
          <a:blip r:embed="rId3"/>
          <a:stretch>
            <a:fillRect/>
          </a:stretch>
        </p:blipFill>
        <p:spPr>
          <a:xfrm>
            <a:off x="10190204" y="5078026"/>
            <a:ext cx="1846555" cy="1779973"/>
          </a:xfrm>
          <a:prstGeom prst="rect">
            <a:avLst/>
          </a:prstGeom>
        </p:spPr>
      </p:pic>
      <p:sp>
        <p:nvSpPr>
          <p:cNvPr id="5" name="Content Placeholder 2">
            <a:extLst>
              <a:ext uri="{FF2B5EF4-FFF2-40B4-BE49-F238E27FC236}">
                <a16:creationId xmlns:a16="http://schemas.microsoft.com/office/drawing/2014/main" id="{8FDF8960-0BF6-5D25-71CD-6022C5958EBA}"/>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2</a:t>
            </a:r>
            <a:endParaRPr lang="en-GB" sz="3200" dirty="0">
              <a:solidFill>
                <a:schemeClr val="bg1"/>
              </a:solidFill>
            </a:endParaRPr>
          </a:p>
        </p:txBody>
      </p:sp>
    </p:spTree>
    <p:extLst>
      <p:ext uri="{BB962C8B-B14F-4D97-AF65-F5344CB8AC3E}">
        <p14:creationId xmlns:p14="http://schemas.microsoft.com/office/powerpoint/2010/main" val="296996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705" y="120481"/>
            <a:ext cx="8825896" cy="624114"/>
          </a:xfrm>
        </p:spPr>
        <p:txBody>
          <a:bodyPr>
            <a:noAutofit/>
          </a:bodyPr>
          <a:lstStyle/>
          <a:p>
            <a:pPr algn="ctr"/>
            <a:r>
              <a:rPr lang="en-GB" sz="3200" b="1" dirty="0"/>
              <a:t>No means no…</a:t>
            </a:r>
            <a:br>
              <a:rPr lang="en-GB" sz="3200" b="1" dirty="0"/>
            </a:br>
            <a:r>
              <a:rPr lang="en-GB" sz="3200" b="1" dirty="0"/>
              <a:t>but consent isn’t your only option</a:t>
            </a:r>
          </a:p>
        </p:txBody>
      </p:sp>
      <p:sp>
        <p:nvSpPr>
          <p:cNvPr id="3" name="Content Placeholder 2"/>
          <p:cNvSpPr>
            <a:spLocks noGrp="1"/>
          </p:cNvSpPr>
          <p:nvPr>
            <p:ph idx="1"/>
          </p:nvPr>
        </p:nvSpPr>
        <p:spPr>
          <a:xfrm>
            <a:off x="350401" y="1545771"/>
            <a:ext cx="9664456" cy="5121360"/>
          </a:xfrm>
        </p:spPr>
        <p:txBody>
          <a:bodyPr>
            <a:normAutofit fontScale="92500"/>
          </a:bodyPr>
          <a:lstStyle/>
          <a:p>
            <a:pPr>
              <a:buSzPct val="120000"/>
              <a:buBlip>
                <a:blip r:embed="rId2"/>
              </a:buBlip>
            </a:pPr>
            <a:r>
              <a:rPr lang="en-GB" sz="2400" b="1" dirty="0"/>
              <a:t>Public Task </a:t>
            </a:r>
            <a:r>
              <a:rPr lang="en-GB" sz="2400" dirty="0"/>
              <a:t>– necessary for a task carried out in the public interest</a:t>
            </a:r>
            <a:br>
              <a:rPr lang="en-GB" sz="2400" dirty="0"/>
            </a:br>
            <a:endParaRPr lang="en-GB" sz="2400" dirty="0"/>
          </a:p>
          <a:p>
            <a:pPr>
              <a:buSzPct val="120000"/>
              <a:buBlip>
                <a:blip r:embed="rId2"/>
              </a:buBlip>
            </a:pPr>
            <a:r>
              <a:rPr lang="en-GB" sz="2400" b="1" dirty="0"/>
              <a:t>Legal Obligation </a:t>
            </a:r>
            <a:r>
              <a:rPr lang="en-GB" sz="2400" dirty="0"/>
              <a:t>- necessary to comply with a legal obligation</a:t>
            </a:r>
            <a:br>
              <a:rPr lang="en-GB" sz="2400" dirty="0"/>
            </a:br>
            <a:endParaRPr lang="en-GB" sz="2400" dirty="0"/>
          </a:p>
          <a:p>
            <a:pPr>
              <a:buSzPct val="120000"/>
              <a:buBlip>
                <a:blip r:embed="rId2"/>
              </a:buBlip>
            </a:pPr>
            <a:r>
              <a:rPr lang="en-GB" sz="2400" b="1" dirty="0"/>
              <a:t>Vital Interest </a:t>
            </a:r>
            <a:r>
              <a:rPr lang="en-GB" sz="2400" dirty="0"/>
              <a:t>- necessary to protect vital interests</a:t>
            </a:r>
            <a:br>
              <a:rPr lang="en-GB" sz="2400" dirty="0"/>
            </a:br>
            <a:endParaRPr lang="en-GB" sz="2400" dirty="0"/>
          </a:p>
          <a:p>
            <a:pPr>
              <a:buSzPct val="120000"/>
              <a:buBlip>
                <a:blip r:embed="rId2"/>
              </a:buBlip>
            </a:pPr>
            <a:r>
              <a:rPr lang="en-GB" sz="2400" b="1" dirty="0"/>
              <a:t>Legitimate Interest </a:t>
            </a:r>
            <a:r>
              <a:rPr lang="en-GB" sz="2400" dirty="0"/>
              <a:t>– necessary for the purposes of legitimate interests for the controller </a:t>
            </a:r>
            <a:r>
              <a:rPr lang="en-GB" sz="2400" i="1" dirty="0"/>
              <a:t>or</a:t>
            </a:r>
            <a:r>
              <a:rPr lang="en-GB" sz="2400" dirty="0"/>
              <a:t> a third party</a:t>
            </a:r>
            <a:br>
              <a:rPr lang="en-GB" sz="2400" dirty="0"/>
            </a:br>
            <a:endParaRPr lang="en-GB" sz="2400" dirty="0"/>
          </a:p>
          <a:p>
            <a:pPr>
              <a:buSzPct val="120000"/>
              <a:buBlip>
                <a:blip r:embed="rId2"/>
              </a:buBlip>
            </a:pPr>
            <a:r>
              <a:rPr lang="en-GB" sz="2400" b="1" dirty="0"/>
              <a:t>Performance of a Contract </a:t>
            </a:r>
            <a:r>
              <a:rPr lang="en-GB" sz="2400" dirty="0"/>
              <a:t>– necessary for the performance of a contract to which the data subject is a party</a:t>
            </a:r>
            <a:br>
              <a:rPr lang="en-GB" sz="2400" dirty="0"/>
            </a:br>
            <a:endParaRPr lang="en-GB" sz="2400" dirty="0"/>
          </a:p>
          <a:p>
            <a:pPr>
              <a:buSzPct val="120000"/>
              <a:buBlip>
                <a:blip r:embed="rId2"/>
              </a:buBlip>
            </a:pPr>
            <a:r>
              <a:rPr lang="en-GB" sz="2400" b="1" dirty="0"/>
              <a:t>Consent</a:t>
            </a:r>
            <a:endParaRPr lang="en-GB" b="1" dirty="0"/>
          </a:p>
        </p:txBody>
      </p:sp>
      <p:pic>
        <p:nvPicPr>
          <p:cNvPr id="4" name="Picture 3" descr="Icon&#10;&#10;Description automatically generated">
            <a:extLst>
              <a:ext uri="{FF2B5EF4-FFF2-40B4-BE49-F238E27FC236}">
                <a16:creationId xmlns:a16="http://schemas.microsoft.com/office/drawing/2014/main" id="{5E66D9BC-3A85-45F6-A875-85C3E5C288C5}"/>
              </a:ext>
            </a:extLst>
          </p:cNvPr>
          <p:cNvPicPr>
            <a:picLocks noChangeAspect="1"/>
          </p:cNvPicPr>
          <p:nvPr/>
        </p:nvPicPr>
        <p:blipFill>
          <a:blip r:embed="rId3"/>
          <a:stretch>
            <a:fillRect/>
          </a:stretch>
        </p:blipFill>
        <p:spPr>
          <a:xfrm>
            <a:off x="10190204" y="5078026"/>
            <a:ext cx="1846555" cy="1779973"/>
          </a:xfrm>
          <a:prstGeom prst="rect">
            <a:avLst/>
          </a:prstGeom>
        </p:spPr>
      </p:pic>
      <p:sp>
        <p:nvSpPr>
          <p:cNvPr id="5" name="Content Placeholder 2">
            <a:extLst>
              <a:ext uri="{FF2B5EF4-FFF2-40B4-BE49-F238E27FC236}">
                <a16:creationId xmlns:a16="http://schemas.microsoft.com/office/drawing/2014/main" id="{D1612DBE-3F0F-EE61-EFF3-3756FCC70745}"/>
              </a:ext>
            </a:extLst>
          </p:cNvPr>
          <p:cNvSpPr txBox="1">
            <a:spLocks/>
          </p:cNvSpPr>
          <p:nvPr/>
        </p:nvSpPr>
        <p:spPr>
          <a:xfrm>
            <a:off x="9665017" y="182905"/>
            <a:ext cx="2316480"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Article 6</a:t>
            </a:r>
            <a:endParaRPr lang="en-GB" sz="3200" dirty="0">
              <a:solidFill>
                <a:schemeClr val="bg1"/>
              </a:solidFill>
            </a:endParaRPr>
          </a:p>
        </p:txBody>
      </p:sp>
      <p:sp>
        <p:nvSpPr>
          <p:cNvPr id="6" name="Content Placeholder 2">
            <a:extLst>
              <a:ext uri="{FF2B5EF4-FFF2-40B4-BE49-F238E27FC236}">
                <a16:creationId xmlns:a16="http://schemas.microsoft.com/office/drawing/2014/main" id="{9ADEB616-A862-23E0-BF81-9B592BD68A34}"/>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2</a:t>
            </a:r>
            <a:endParaRPr lang="en-GB" sz="3200" dirty="0">
              <a:solidFill>
                <a:schemeClr val="bg1"/>
              </a:solidFill>
            </a:endParaRPr>
          </a:p>
        </p:txBody>
      </p:sp>
    </p:spTree>
    <p:extLst>
      <p:ext uri="{BB962C8B-B14F-4D97-AF65-F5344CB8AC3E}">
        <p14:creationId xmlns:p14="http://schemas.microsoft.com/office/powerpoint/2010/main" val="36454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705" y="120481"/>
            <a:ext cx="8825896" cy="624114"/>
          </a:xfrm>
        </p:spPr>
        <p:txBody>
          <a:bodyPr>
            <a:noAutofit/>
          </a:bodyPr>
          <a:lstStyle/>
          <a:p>
            <a:pPr algn="ctr"/>
            <a:r>
              <a:rPr lang="en-GB" sz="3200" b="1" dirty="0"/>
              <a:t>No means no…</a:t>
            </a:r>
            <a:br>
              <a:rPr lang="en-GB" sz="3200" b="1" dirty="0"/>
            </a:br>
            <a:r>
              <a:rPr lang="en-GB" sz="3200" b="1" dirty="0"/>
              <a:t>but consent isn’t your only option</a:t>
            </a:r>
          </a:p>
        </p:txBody>
      </p:sp>
      <p:sp>
        <p:nvSpPr>
          <p:cNvPr id="3" name="Content Placeholder 2"/>
          <p:cNvSpPr>
            <a:spLocks noGrp="1"/>
          </p:cNvSpPr>
          <p:nvPr>
            <p:ph idx="1"/>
          </p:nvPr>
        </p:nvSpPr>
        <p:spPr>
          <a:xfrm>
            <a:off x="350401" y="1340529"/>
            <a:ext cx="5070686" cy="5326602"/>
          </a:xfrm>
        </p:spPr>
        <p:txBody>
          <a:bodyPr>
            <a:normAutofit/>
          </a:bodyPr>
          <a:lstStyle/>
          <a:p>
            <a:pPr marL="0" indent="0">
              <a:buSzPct val="120000"/>
              <a:buNone/>
            </a:pPr>
            <a:r>
              <a:rPr lang="en-GB" sz="2400" dirty="0"/>
              <a:t>Special category data: </a:t>
            </a:r>
            <a:br>
              <a:rPr lang="en-GB" sz="2400" dirty="0"/>
            </a:br>
            <a:endParaRPr lang="en-GB" sz="2400" dirty="0"/>
          </a:p>
          <a:p>
            <a:pPr>
              <a:buSzPct val="120000"/>
              <a:buBlip>
                <a:blip r:embed="rId2"/>
              </a:buBlip>
            </a:pPr>
            <a:r>
              <a:rPr lang="en-GB" sz="2400" dirty="0"/>
              <a:t>Personal data revealing:</a:t>
            </a:r>
            <a:br>
              <a:rPr lang="en-GB" sz="2400" dirty="0"/>
            </a:br>
            <a:endParaRPr lang="en-GB" sz="2400" dirty="0"/>
          </a:p>
          <a:p>
            <a:pPr lvl="1">
              <a:buSzPct val="120000"/>
              <a:buBlip>
                <a:blip r:embed="rId2"/>
              </a:buBlip>
            </a:pPr>
            <a:r>
              <a:rPr lang="en-GB" sz="2200" dirty="0"/>
              <a:t>Racial or ethnic origin</a:t>
            </a:r>
            <a:br>
              <a:rPr lang="en-GB" sz="2200" dirty="0"/>
            </a:br>
            <a:endParaRPr lang="en-GB" sz="2200" dirty="0"/>
          </a:p>
          <a:p>
            <a:pPr lvl="1">
              <a:buSzPct val="120000"/>
              <a:buBlip>
                <a:blip r:embed="rId2"/>
              </a:buBlip>
            </a:pPr>
            <a:r>
              <a:rPr lang="en-GB" sz="2200" dirty="0"/>
              <a:t>Political opinions</a:t>
            </a:r>
            <a:br>
              <a:rPr lang="en-GB" sz="2200" dirty="0"/>
            </a:br>
            <a:endParaRPr lang="en-GB" sz="2200" dirty="0"/>
          </a:p>
          <a:p>
            <a:pPr lvl="1">
              <a:buSzPct val="120000"/>
              <a:buBlip>
                <a:blip r:embed="rId2"/>
              </a:buBlip>
            </a:pPr>
            <a:r>
              <a:rPr lang="en-GB" sz="2200" dirty="0"/>
              <a:t>Religious or philosophical beliefs</a:t>
            </a:r>
            <a:br>
              <a:rPr lang="en-GB" sz="2200" dirty="0"/>
            </a:br>
            <a:endParaRPr lang="en-GB" sz="2200" dirty="0"/>
          </a:p>
          <a:p>
            <a:pPr lvl="1">
              <a:buSzPct val="120000"/>
              <a:buBlip>
                <a:blip r:embed="rId2"/>
              </a:buBlip>
            </a:pPr>
            <a:r>
              <a:rPr lang="en-GB" sz="2200" dirty="0"/>
              <a:t>Trade Union Membership</a:t>
            </a:r>
          </a:p>
        </p:txBody>
      </p:sp>
      <p:pic>
        <p:nvPicPr>
          <p:cNvPr id="4" name="Picture 3" descr="Icon&#10;&#10;Description automatically generated">
            <a:extLst>
              <a:ext uri="{FF2B5EF4-FFF2-40B4-BE49-F238E27FC236}">
                <a16:creationId xmlns:a16="http://schemas.microsoft.com/office/drawing/2014/main" id="{5E66D9BC-3A85-45F6-A875-85C3E5C288C5}"/>
              </a:ext>
            </a:extLst>
          </p:cNvPr>
          <p:cNvPicPr>
            <a:picLocks noChangeAspect="1"/>
          </p:cNvPicPr>
          <p:nvPr/>
        </p:nvPicPr>
        <p:blipFill>
          <a:blip r:embed="rId3"/>
          <a:stretch>
            <a:fillRect/>
          </a:stretch>
        </p:blipFill>
        <p:spPr>
          <a:xfrm>
            <a:off x="10190204" y="5078026"/>
            <a:ext cx="1846555" cy="1779973"/>
          </a:xfrm>
          <a:prstGeom prst="rect">
            <a:avLst/>
          </a:prstGeom>
        </p:spPr>
      </p:pic>
      <p:sp>
        <p:nvSpPr>
          <p:cNvPr id="5" name="Content Placeholder 2">
            <a:extLst>
              <a:ext uri="{FF2B5EF4-FFF2-40B4-BE49-F238E27FC236}">
                <a16:creationId xmlns:a16="http://schemas.microsoft.com/office/drawing/2014/main" id="{CD86B088-FD7C-1870-6C8E-E90FDD88C9D0}"/>
              </a:ext>
            </a:extLst>
          </p:cNvPr>
          <p:cNvSpPr txBox="1">
            <a:spLocks/>
          </p:cNvSpPr>
          <p:nvPr/>
        </p:nvSpPr>
        <p:spPr>
          <a:xfrm>
            <a:off x="9383486" y="182905"/>
            <a:ext cx="2598011"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2800" dirty="0">
                <a:solidFill>
                  <a:schemeClr val="bg1"/>
                </a:solidFill>
              </a:rPr>
              <a:t>Article 9 &amp; 10</a:t>
            </a:r>
            <a:endParaRPr lang="en-GB" sz="2000" dirty="0">
              <a:solidFill>
                <a:schemeClr val="bg1"/>
              </a:solidFill>
            </a:endParaRPr>
          </a:p>
        </p:txBody>
      </p:sp>
      <p:sp>
        <p:nvSpPr>
          <p:cNvPr id="8" name="Content Placeholder 2">
            <a:extLst>
              <a:ext uri="{FF2B5EF4-FFF2-40B4-BE49-F238E27FC236}">
                <a16:creationId xmlns:a16="http://schemas.microsoft.com/office/drawing/2014/main" id="{7503BAA4-D768-F2F3-B08C-45C2B9378648}"/>
              </a:ext>
            </a:extLst>
          </p:cNvPr>
          <p:cNvSpPr txBox="1">
            <a:spLocks/>
          </p:cNvSpPr>
          <p:nvPr/>
        </p:nvSpPr>
        <p:spPr>
          <a:xfrm>
            <a:off x="5611805" y="1340529"/>
            <a:ext cx="5070686" cy="53266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SzPct val="120000"/>
              <a:buFont typeface="Wingdings 3" charset="2"/>
              <a:buNone/>
            </a:pPr>
            <a:r>
              <a:rPr lang="en-GB" sz="2400" dirty="0">
                <a:solidFill>
                  <a:schemeClr val="bg1"/>
                </a:solidFill>
              </a:rPr>
              <a:t>Special category data. </a:t>
            </a:r>
            <a:br>
              <a:rPr lang="en-GB" sz="2400" dirty="0"/>
            </a:br>
            <a:endParaRPr lang="en-GB" sz="2400" dirty="0"/>
          </a:p>
          <a:p>
            <a:pPr>
              <a:buSzPct val="120000"/>
              <a:buFont typeface="Wingdings 3" charset="2"/>
              <a:buBlip>
                <a:blip r:embed="rId2"/>
              </a:buBlip>
            </a:pPr>
            <a:r>
              <a:rPr lang="en-GB" sz="2400" dirty="0"/>
              <a:t>Genetic Data		</a:t>
            </a:r>
            <a:br>
              <a:rPr lang="en-GB" sz="2400" dirty="0"/>
            </a:br>
            <a:endParaRPr lang="en-GB" sz="2400" dirty="0"/>
          </a:p>
          <a:p>
            <a:pPr>
              <a:buSzPct val="120000"/>
              <a:buFont typeface="Wingdings 3" charset="2"/>
              <a:buBlip>
                <a:blip r:embed="rId2"/>
              </a:buBlip>
            </a:pPr>
            <a:r>
              <a:rPr lang="en-GB" sz="2400" dirty="0"/>
              <a:t>Biometric Data</a:t>
            </a:r>
            <a:br>
              <a:rPr lang="en-GB" sz="2400" dirty="0"/>
            </a:br>
            <a:endParaRPr lang="en-GB" sz="2400" dirty="0"/>
          </a:p>
          <a:p>
            <a:pPr>
              <a:buSzPct val="120000"/>
              <a:buFont typeface="Wingdings 3" charset="2"/>
              <a:buBlip>
                <a:blip r:embed="rId2"/>
              </a:buBlip>
            </a:pPr>
            <a:r>
              <a:rPr lang="en-GB" sz="2400" dirty="0"/>
              <a:t>Health Data</a:t>
            </a:r>
            <a:br>
              <a:rPr lang="en-GB" sz="2400" dirty="0"/>
            </a:br>
            <a:endParaRPr lang="en-GB" sz="2400" dirty="0"/>
          </a:p>
          <a:p>
            <a:pPr>
              <a:buSzPct val="120000"/>
              <a:buFont typeface="Wingdings 3" charset="2"/>
              <a:buBlip>
                <a:blip r:embed="rId2"/>
              </a:buBlip>
            </a:pPr>
            <a:r>
              <a:rPr lang="en-GB" sz="2400" dirty="0"/>
              <a:t>Sex Life or Sexual </a:t>
            </a:r>
            <a:br>
              <a:rPr lang="en-GB" sz="2400" dirty="0"/>
            </a:br>
            <a:r>
              <a:rPr lang="en-GB" sz="2400" dirty="0"/>
              <a:t>Orientation</a:t>
            </a:r>
          </a:p>
        </p:txBody>
      </p:sp>
      <p:sp>
        <p:nvSpPr>
          <p:cNvPr id="9" name="Content Placeholder 2">
            <a:extLst>
              <a:ext uri="{FF2B5EF4-FFF2-40B4-BE49-F238E27FC236}">
                <a16:creationId xmlns:a16="http://schemas.microsoft.com/office/drawing/2014/main" id="{F7E861A4-737A-4CD8-70A3-BF9081ECC30E}"/>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2</a:t>
            </a:r>
            <a:endParaRPr lang="en-GB" sz="3200" dirty="0">
              <a:solidFill>
                <a:schemeClr val="bg1"/>
              </a:solidFill>
            </a:endParaRPr>
          </a:p>
        </p:txBody>
      </p:sp>
    </p:spTree>
    <p:extLst>
      <p:ext uri="{BB962C8B-B14F-4D97-AF65-F5344CB8AC3E}">
        <p14:creationId xmlns:p14="http://schemas.microsoft.com/office/powerpoint/2010/main" val="17103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fade">
                                      <p:cBhvr>
                                        <p:cTn id="4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1" name="Straight Connector 30">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Isosceles Triangle 34">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Isosceles Triangle 38">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1" name="Rectangle 40">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377E9-DBDE-43F0-B98D-F8F79C56A2F3}"/>
              </a:ext>
            </a:extLst>
          </p:cNvPr>
          <p:cNvSpPr>
            <a:spLocks noGrp="1"/>
          </p:cNvSpPr>
          <p:nvPr>
            <p:ph type="title"/>
          </p:nvPr>
        </p:nvSpPr>
        <p:spPr>
          <a:xfrm>
            <a:off x="501616" y="620486"/>
            <a:ext cx="3547581" cy="4093028"/>
          </a:xfrm>
        </p:spPr>
        <p:txBody>
          <a:bodyPr anchor="ctr">
            <a:normAutofit/>
          </a:bodyPr>
          <a:lstStyle/>
          <a:p>
            <a:r>
              <a:rPr lang="en-GB" sz="4400" dirty="0"/>
              <a:t>Retention, Retention, Retention</a:t>
            </a:r>
          </a:p>
        </p:txBody>
      </p:sp>
      <p:graphicFrame>
        <p:nvGraphicFramePr>
          <p:cNvPr id="5" name="Content Placeholder 2">
            <a:extLst>
              <a:ext uri="{FF2B5EF4-FFF2-40B4-BE49-F238E27FC236}">
                <a16:creationId xmlns:a16="http://schemas.microsoft.com/office/drawing/2014/main" id="{67F7FBA2-60BA-41A0-8906-0894107BE24C}"/>
              </a:ext>
            </a:extLst>
          </p:cNvPr>
          <p:cNvGraphicFramePr>
            <a:graphicFrameLocks noGrp="1"/>
          </p:cNvGraphicFramePr>
          <p:nvPr>
            <p:ph idx="1"/>
            <p:extLst>
              <p:ext uri="{D42A27DB-BD31-4B8C-83A1-F6EECF244321}">
                <p14:modId xmlns:p14="http://schemas.microsoft.com/office/powerpoint/2010/main" val="1020274486"/>
              </p:ext>
            </p:extLst>
          </p:nvPr>
        </p:nvGraphicFramePr>
        <p:xfrm>
          <a:off x="4368708" y="383194"/>
          <a:ext cx="7749311" cy="6186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white mug with black text&#10;&#10;Description automatically generated">
            <a:extLst>
              <a:ext uri="{FF2B5EF4-FFF2-40B4-BE49-F238E27FC236}">
                <a16:creationId xmlns:a16="http://schemas.microsoft.com/office/drawing/2014/main" id="{4054F28C-08A2-D818-CC52-8620060AC1A9}"/>
              </a:ext>
            </a:extLst>
          </p:cNvPr>
          <p:cNvPicPr>
            <a:picLocks noChangeAspect="1"/>
          </p:cNvPicPr>
          <p:nvPr/>
        </p:nvPicPr>
        <p:blipFill>
          <a:blip r:embed="rId7"/>
          <a:stretch>
            <a:fillRect/>
          </a:stretch>
        </p:blipFill>
        <p:spPr>
          <a:xfrm>
            <a:off x="0" y="4114800"/>
            <a:ext cx="2682122" cy="2751667"/>
          </a:xfrm>
          <a:prstGeom prst="rect">
            <a:avLst/>
          </a:prstGeom>
        </p:spPr>
      </p:pic>
      <p:sp>
        <p:nvSpPr>
          <p:cNvPr id="3" name="Content Placeholder 2">
            <a:extLst>
              <a:ext uri="{FF2B5EF4-FFF2-40B4-BE49-F238E27FC236}">
                <a16:creationId xmlns:a16="http://schemas.microsoft.com/office/drawing/2014/main" id="{FEF4A9B3-FFA9-663A-849F-FA4E24025660}"/>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3</a:t>
            </a:r>
            <a:endParaRPr lang="en-GB" sz="3200" dirty="0">
              <a:solidFill>
                <a:schemeClr val="bg1"/>
              </a:solidFill>
            </a:endParaRPr>
          </a:p>
        </p:txBody>
      </p:sp>
    </p:spTree>
    <p:extLst>
      <p:ext uri="{BB962C8B-B14F-4D97-AF65-F5344CB8AC3E}">
        <p14:creationId xmlns:p14="http://schemas.microsoft.com/office/powerpoint/2010/main" val="1966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4C8EAD4-E785-4B06-A9D9-B1BD6D4E7D60}"/>
                                            </p:graphicEl>
                                          </p:spTgt>
                                        </p:tgtEl>
                                        <p:attrNameLst>
                                          <p:attrName>style.visibility</p:attrName>
                                        </p:attrNameLst>
                                      </p:cBhvr>
                                      <p:to>
                                        <p:strVal val="visible"/>
                                      </p:to>
                                    </p:set>
                                    <p:animEffect transition="in" filter="fade">
                                      <p:cBhvr>
                                        <p:cTn id="7" dur="500"/>
                                        <p:tgtEl>
                                          <p:spTgt spid="5">
                                            <p:graphicEl>
                                              <a:dgm id="{F4C8EAD4-E785-4B06-A9D9-B1BD6D4E7D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89D638B-881F-469F-86BB-488C3B810AC7}"/>
                                            </p:graphicEl>
                                          </p:spTgt>
                                        </p:tgtEl>
                                        <p:attrNameLst>
                                          <p:attrName>style.visibility</p:attrName>
                                        </p:attrNameLst>
                                      </p:cBhvr>
                                      <p:to>
                                        <p:strVal val="visible"/>
                                      </p:to>
                                    </p:set>
                                    <p:animEffect transition="in" filter="fade">
                                      <p:cBhvr>
                                        <p:cTn id="12" dur="500"/>
                                        <p:tgtEl>
                                          <p:spTgt spid="5">
                                            <p:graphicEl>
                                              <a:dgm id="{D89D638B-881F-469F-86BB-488C3B810AC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FC61997-364E-4647-85CA-6FAF446325A5}"/>
                                            </p:graphicEl>
                                          </p:spTgt>
                                        </p:tgtEl>
                                        <p:attrNameLst>
                                          <p:attrName>style.visibility</p:attrName>
                                        </p:attrNameLst>
                                      </p:cBhvr>
                                      <p:to>
                                        <p:strVal val="visible"/>
                                      </p:to>
                                    </p:set>
                                    <p:animEffect transition="in" filter="fade">
                                      <p:cBhvr>
                                        <p:cTn id="15" dur="500"/>
                                        <p:tgtEl>
                                          <p:spTgt spid="5">
                                            <p:graphicEl>
                                              <a:dgm id="{6FC61997-364E-4647-85CA-6FAF446325A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0761447A-83F3-42A2-A8AC-442D8C7EDD9D}"/>
                                            </p:graphicEl>
                                          </p:spTgt>
                                        </p:tgtEl>
                                        <p:attrNameLst>
                                          <p:attrName>style.visibility</p:attrName>
                                        </p:attrNameLst>
                                      </p:cBhvr>
                                      <p:to>
                                        <p:strVal val="visible"/>
                                      </p:to>
                                    </p:set>
                                    <p:animEffect transition="in" filter="fade">
                                      <p:cBhvr>
                                        <p:cTn id="20" dur="500"/>
                                        <p:tgtEl>
                                          <p:spTgt spid="5">
                                            <p:graphicEl>
                                              <a:dgm id="{0761447A-83F3-42A2-A8AC-442D8C7EDD9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0B913513-4C51-478B-905D-477AAB487251}"/>
                                            </p:graphicEl>
                                          </p:spTgt>
                                        </p:tgtEl>
                                        <p:attrNameLst>
                                          <p:attrName>style.visibility</p:attrName>
                                        </p:attrNameLst>
                                      </p:cBhvr>
                                      <p:to>
                                        <p:strVal val="visible"/>
                                      </p:to>
                                    </p:set>
                                    <p:animEffect transition="in" filter="fade">
                                      <p:cBhvr>
                                        <p:cTn id="23" dur="500"/>
                                        <p:tgtEl>
                                          <p:spTgt spid="5">
                                            <p:graphicEl>
                                              <a:dgm id="{0B913513-4C51-478B-905D-477AAB4872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3">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5">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7" name="Straight Connector 16">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3" name="Rectangle 26">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BF56D-93A7-4101-A984-ED0FB8398E58}"/>
              </a:ext>
            </a:extLst>
          </p:cNvPr>
          <p:cNvSpPr>
            <a:spLocks noGrp="1"/>
          </p:cNvSpPr>
          <p:nvPr>
            <p:ph type="title"/>
          </p:nvPr>
        </p:nvSpPr>
        <p:spPr>
          <a:xfrm>
            <a:off x="419567" y="1273630"/>
            <a:ext cx="3547581" cy="5290456"/>
          </a:xfrm>
        </p:spPr>
        <p:txBody>
          <a:bodyPr anchor="ctr">
            <a:normAutofit/>
          </a:bodyPr>
          <a:lstStyle/>
          <a:p>
            <a:r>
              <a:rPr lang="en-GB" sz="4400" dirty="0"/>
              <a:t>The Importance of SARs</a:t>
            </a:r>
            <a:br>
              <a:rPr lang="en-GB" sz="4400" dirty="0"/>
            </a:br>
            <a:br>
              <a:rPr lang="en-GB" sz="4400" dirty="0"/>
            </a:br>
            <a:r>
              <a:rPr lang="en-GB" sz="4400" dirty="0"/>
              <a:t>(Subject Access Requests)</a:t>
            </a:r>
          </a:p>
        </p:txBody>
      </p:sp>
      <p:sp>
        <p:nvSpPr>
          <p:cNvPr id="3" name="Content Placeholder 2">
            <a:extLst>
              <a:ext uri="{FF2B5EF4-FFF2-40B4-BE49-F238E27FC236}">
                <a16:creationId xmlns:a16="http://schemas.microsoft.com/office/drawing/2014/main" id="{8AD9D3F0-131F-4924-B6D7-8512C294FB36}"/>
              </a:ext>
            </a:extLst>
          </p:cNvPr>
          <p:cNvSpPr>
            <a:spLocks noGrp="1"/>
          </p:cNvSpPr>
          <p:nvPr>
            <p:ph idx="1"/>
          </p:nvPr>
        </p:nvSpPr>
        <p:spPr>
          <a:xfrm>
            <a:off x="6245849" y="308702"/>
            <a:ext cx="5712372" cy="6464960"/>
          </a:xfrm>
        </p:spPr>
        <p:txBody>
          <a:bodyPr>
            <a:normAutofit fontScale="92500" lnSpcReduction="20000"/>
          </a:bodyPr>
          <a:lstStyle/>
          <a:p>
            <a:pPr marL="0" indent="0">
              <a:buNone/>
            </a:pPr>
            <a:r>
              <a:rPr lang="en-GB" sz="2800" dirty="0">
                <a:solidFill>
                  <a:schemeClr val="bg1"/>
                </a:solidFill>
                <a:effectLst>
                  <a:outerShdw blurRad="38100" dist="38100" dir="2700000" algn="tl">
                    <a:srgbClr val="000000">
                      <a:alpha val="43137"/>
                    </a:srgbClr>
                  </a:outerShdw>
                </a:effectLst>
              </a:rPr>
              <a:t>What is a Subject Access Request?</a:t>
            </a:r>
          </a:p>
          <a:p>
            <a:endParaRPr lang="en-GB" dirty="0"/>
          </a:p>
          <a:p>
            <a:pPr>
              <a:buClr>
                <a:srgbClr val="18C901"/>
              </a:buClr>
            </a:pPr>
            <a:r>
              <a:rPr lang="en-GB" sz="2000" dirty="0">
                <a:solidFill>
                  <a:schemeClr val="bg1"/>
                </a:solidFill>
                <a:effectLst>
                  <a:outerShdw blurRad="38100" dist="38100" dir="2700000" algn="tl">
                    <a:srgbClr val="000000">
                      <a:alpha val="43137"/>
                    </a:srgbClr>
                  </a:outerShdw>
                </a:effectLst>
              </a:rPr>
              <a:t>Individuals have the right to access their personal data.</a:t>
            </a:r>
          </a:p>
          <a:p>
            <a:pPr>
              <a:buClr>
                <a:srgbClr val="18C901"/>
              </a:buClr>
            </a:pPr>
            <a:endParaRPr lang="en-GB" sz="2000" dirty="0">
              <a:solidFill>
                <a:schemeClr val="bg1"/>
              </a:solidFill>
              <a:effectLst>
                <a:outerShdw blurRad="38100" dist="38100" dir="2700000" algn="tl">
                  <a:srgbClr val="000000">
                    <a:alpha val="43137"/>
                  </a:srgbClr>
                </a:outerShdw>
              </a:effectLst>
            </a:endParaRPr>
          </a:p>
          <a:p>
            <a:pPr>
              <a:buClr>
                <a:srgbClr val="18C901"/>
              </a:buClr>
            </a:pPr>
            <a:r>
              <a:rPr lang="en-GB" sz="2000" dirty="0">
                <a:solidFill>
                  <a:schemeClr val="bg1"/>
                </a:solidFill>
                <a:effectLst>
                  <a:outerShdw blurRad="38100" dist="38100" dir="2700000" algn="tl">
                    <a:srgbClr val="000000">
                      <a:alpha val="43137"/>
                    </a:srgbClr>
                  </a:outerShdw>
                </a:effectLst>
              </a:rPr>
              <a:t>This is commonly referred to as subject access.</a:t>
            </a:r>
          </a:p>
          <a:p>
            <a:pPr>
              <a:buClr>
                <a:srgbClr val="18C901"/>
              </a:buClr>
            </a:pPr>
            <a:endParaRPr lang="en-GB" sz="2000" dirty="0">
              <a:solidFill>
                <a:schemeClr val="bg1"/>
              </a:solidFill>
              <a:effectLst>
                <a:outerShdw blurRad="38100" dist="38100" dir="2700000" algn="tl">
                  <a:srgbClr val="000000">
                    <a:alpha val="43137"/>
                  </a:srgbClr>
                </a:outerShdw>
              </a:effectLst>
            </a:endParaRPr>
          </a:p>
          <a:p>
            <a:pPr>
              <a:buClr>
                <a:srgbClr val="18C901"/>
              </a:buClr>
            </a:pPr>
            <a:r>
              <a:rPr lang="en-GB" sz="2000" dirty="0">
                <a:solidFill>
                  <a:schemeClr val="bg1"/>
                </a:solidFill>
                <a:effectLst>
                  <a:outerShdw blurRad="38100" dist="38100" dir="2700000" algn="tl">
                    <a:srgbClr val="000000">
                      <a:alpha val="43137"/>
                    </a:srgbClr>
                  </a:outerShdw>
                </a:effectLst>
              </a:rPr>
              <a:t>Individuals can make a subject access request verbally or in writing. </a:t>
            </a:r>
            <a:br>
              <a:rPr lang="en-GB" sz="2000" dirty="0">
                <a:solidFill>
                  <a:schemeClr val="bg1"/>
                </a:solidFill>
                <a:effectLst>
                  <a:outerShdw blurRad="38100" dist="38100" dir="2700000" algn="tl">
                    <a:srgbClr val="000000">
                      <a:alpha val="43137"/>
                    </a:srgbClr>
                  </a:outerShdw>
                </a:effectLst>
              </a:rPr>
            </a:br>
            <a:endParaRPr lang="en-GB" sz="2000" dirty="0">
              <a:solidFill>
                <a:schemeClr val="bg1"/>
              </a:solidFill>
              <a:effectLst>
                <a:outerShdw blurRad="38100" dist="38100" dir="2700000" algn="tl">
                  <a:srgbClr val="000000">
                    <a:alpha val="43137"/>
                  </a:srgbClr>
                </a:outerShdw>
              </a:effectLst>
            </a:endParaRPr>
          </a:p>
          <a:p>
            <a:pPr>
              <a:buClr>
                <a:srgbClr val="18C901"/>
              </a:buClr>
            </a:pPr>
            <a:r>
              <a:rPr lang="en-GB" sz="2000" dirty="0">
                <a:solidFill>
                  <a:schemeClr val="bg1"/>
                </a:solidFill>
                <a:effectLst>
                  <a:outerShdw blurRad="38100" dist="38100" dir="2700000" algn="tl">
                    <a:srgbClr val="000000">
                      <a:alpha val="43137"/>
                    </a:srgbClr>
                  </a:outerShdw>
                </a:effectLst>
              </a:rPr>
              <a:t>GDPR does not specify how the request is made.</a:t>
            </a:r>
          </a:p>
          <a:p>
            <a:pPr>
              <a:buClr>
                <a:srgbClr val="18C901"/>
              </a:buClr>
            </a:pPr>
            <a:endParaRPr lang="en-GB" sz="2000" dirty="0">
              <a:solidFill>
                <a:schemeClr val="bg1"/>
              </a:solidFill>
              <a:effectLst>
                <a:outerShdw blurRad="38100" dist="38100" dir="2700000" algn="tl">
                  <a:srgbClr val="000000">
                    <a:alpha val="43137"/>
                  </a:srgbClr>
                </a:outerShdw>
              </a:effectLst>
            </a:endParaRPr>
          </a:p>
          <a:p>
            <a:pPr>
              <a:buClr>
                <a:srgbClr val="18C901"/>
              </a:buClr>
            </a:pPr>
            <a:r>
              <a:rPr lang="en-GB" sz="2000" dirty="0">
                <a:solidFill>
                  <a:schemeClr val="bg1"/>
                </a:solidFill>
                <a:effectLst>
                  <a:outerShdw blurRad="38100" dist="38100" dir="2700000" algn="tl">
                    <a:srgbClr val="000000">
                      <a:alpha val="43137"/>
                    </a:srgbClr>
                  </a:outerShdw>
                </a:effectLst>
              </a:rPr>
              <a:t>Any employee could receive a valid request. </a:t>
            </a:r>
          </a:p>
          <a:p>
            <a:pPr>
              <a:buClr>
                <a:srgbClr val="18C901"/>
              </a:buClr>
            </a:pPr>
            <a:endParaRPr lang="en-GB" sz="2000" dirty="0">
              <a:solidFill>
                <a:schemeClr val="bg1"/>
              </a:solidFill>
              <a:effectLst>
                <a:outerShdw blurRad="38100" dist="38100" dir="2700000" algn="tl">
                  <a:srgbClr val="000000">
                    <a:alpha val="43137"/>
                  </a:srgbClr>
                </a:outerShdw>
              </a:effectLst>
            </a:endParaRPr>
          </a:p>
          <a:p>
            <a:pPr>
              <a:buClr>
                <a:srgbClr val="18C901"/>
              </a:buClr>
            </a:pPr>
            <a:r>
              <a:rPr lang="en-GB" sz="2000" dirty="0">
                <a:solidFill>
                  <a:schemeClr val="bg1"/>
                </a:solidFill>
                <a:effectLst>
                  <a:outerShdw blurRad="38100" dist="38100" dir="2700000" algn="tl">
                    <a:srgbClr val="000000">
                      <a:alpha val="43137"/>
                    </a:srgbClr>
                  </a:outerShdw>
                </a:effectLst>
              </a:rPr>
              <a:t>You have one month to respond to a request.</a:t>
            </a:r>
          </a:p>
          <a:p>
            <a:pPr>
              <a:buClr>
                <a:srgbClr val="18C901"/>
              </a:buClr>
            </a:pPr>
            <a:endParaRPr lang="en-GB" sz="2000" dirty="0">
              <a:solidFill>
                <a:schemeClr val="bg1"/>
              </a:solidFill>
              <a:effectLst>
                <a:outerShdw blurRad="38100" dist="38100" dir="2700000" algn="tl">
                  <a:srgbClr val="000000">
                    <a:alpha val="43137"/>
                  </a:srgbClr>
                </a:outerShdw>
              </a:effectLst>
            </a:endParaRPr>
          </a:p>
          <a:p>
            <a:pPr>
              <a:buClr>
                <a:srgbClr val="18C901"/>
              </a:buClr>
            </a:pPr>
            <a:r>
              <a:rPr lang="en-GB" sz="2000" dirty="0">
                <a:solidFill>
                  <a:schemeClr val="bg1"/>
                </a:solidFill>
                <a:effectLst>
                  <a:outerShdw blurRad="38100" dist="38100" dir="2700000" algn="tl">
                    <a:srgbClr val="000000">
                      <a:alpha val="43137"/>
                    </a:srgbClr>
                  </a:outerShdw>
                </a:effectLst>
              </a:rPr>
              <a:t>You cannot charge a fee to deal with a request in most circumstances.</a:t>
            </a:r>
          </a:p>
        </p:txBody>
      </p:sp>
      <p:pic>
        <p:nvPicPr>
          <p:cNvPr id="5" name="Picture 4" descr="A green checklist with green lines&#10;&#10;Description automatically generated with medium confidence">
            <a:extLst>
              <a:ext uri="{FF2B5EF4-FFF2-40B4-BE49-F238E27FC236}">
                <a16:creationId xmlns:a16="http://schemas.microsoft.com/office/drawing/2014/main" id="{A4988F84-8D4F-9C05-8134-D610DBA46EB5}"/>
              </a:ext>
            </a:extLst>
          </p:cNvPr>
          <p:cNvPicPr>
            <a:picLocks noChangeAspect="1"/>
          </p:cNvPicPr>
          <p:nvPr/>
        </p:nvPicPr>
        <p:blipFill>
          <a:blip r:embed="rId3"/>
          <a:stretch>
            <a:fillRect/>
          </a:stretch>
        </p:blipFill>
        <p:spPr>
          <a:xfrm>
            <a:off x="4123231" y="4833256"/>
            <a:ext cx="1431493" cy="2024743"/>
          </a:xfrm>
          <a:prstGeom prst="rect">
            <a:avLst/>
          </a:prstGeom>
        </p:spPr>
      </p:pic>
      <p:sp>
        <p:nvSpPr>
          <p:cNvPr id="6" name="Content Placeholder 2">
            <a:extLst>
              <a:ext uri="{FF2B5EF4-FFF2-40B4-BE49-F238E27FC236}">
                <a16:creationId xmlns:a16="http://schemas.microsoft.com/office/drawing/2014/main" id="{5201D7A5-2867-A032-B462-54F2ADA37CCE}"/>
              </a:ext>
            </a:extLst>
          </p:cNvPr>
          <p:cNvSpPr txBox="1">
            <a:spLocks/>
          </p:cNvSpPr>
          <p:nvPr/>
        </p:nvSpPr>
        <p:spPr>
          <a:xfrm>
            <a:off x="-37708" y="6171529"/>
            <a:ext cx="393577" cy="93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n-GB" sz="4000" dirty="0">
                <a:solidFill>
                  <a:schemeClr val="bg1"/>
                </a:solidFill>
              </a:rPr>
              <a:t>4</a:t>
            </a:r>
            <a:endParaRPr lang="en-GB" sz="3200" dirty="0">
              <a:solidFill>
                <a:schemeClr val="bg1"/>
              </a:solidFill>
            </a:endParaRPr>
          </a:p>
        </p:txBody>
      </p:sp>
    </p:spTree>
    <p:extLst>
      <p:ext uri="{BB962C8B-B14F-4D97-AF65-F5344CB8AC3E}">
        <p14:creationId xmlns:p14="http://schemas.microsoft.com/office/powerpoint/2010/main" val="24451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3">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5">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7" name="Straight Connector 16">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3" name="Rectangle 26">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D9D3F0-131F-4924-B6D7-8512C294FB36}"/>
              </a:ext>
            </a:extLst>
          </p:cNvPr>
          <p:cNvSpPr>
            <a:spLocks noGrp="1"/>
          </p:cNvSpPr>
          <p:nvPr>
            <p:ph idx="1"/>
          </p:nvPr>
        </p:nvSpPr>
        <p:spPr>
          <a:xfrm>
            <a:off x="6245849" y="308702"/>
            <a:ext cx="5712372" cy="6402816"/>
          </a:xfrm>
        </p:spPr>
        <p:txBody>
          <a:bodyPr>
            <a:normAutofit/>
          </a:bodyPr>
          <a:lstStyle/>
          <a:p>
            <a:pPr marL="0" indent="0">
              <a:buNone/>
            </a:pPr>
            <a:r>
              <a:rPr lang="en-GB" sz="2800" dirty="0">
                <a:solidFill>
                  <a:schemeClr val="bg1"/>
                </a:solidFill>
                <a:effectLst>
                  <a:outerShdw blurRad="38100" dist="38100" dir="2700000" algn="tl">
                    <a:srgbClr val="000000">
                      <a:alpha val="43137"/>
                    </a:srgbClr>
                  </a:outerShdw>
                </a:effectLst>
              </a:rPr>
              <a:t>Amending Data for a SAR</a:t>
            </a:r>
          </a:p>
          <a:p>
            <a:endParaRPr lang="en-GB" dirty="0"/>
          </a:p>
          <a:p>
            <a:pPr>
              <a:buClr>
                <a:srgbClr val="18C901"/>
              </a:buClr>
            </a:pPr>
            <a:r>
              <a:rPr lang="en-GB" sz="2400" dirty="0">
                <a:solidFill>
                  <a:schemeClr val="bg1"/>
                </a:solidFill>
                <a:effectLst>
                  <a:outerShdw blurRad="38100" dist="38100" dir="2700000" algn="tl">
                    <a:srgbClr val="000000">
                      <a:alpha val="43137"/>
                    </a:srgbClr>
                  </a:outerShdw>
                </a:effectLst>
              </a:rPr>
              <a:t>It is not acceptable to amend or delete the data if you would not otherwise have done so. </a:t>
            </a:r>
          </a:p>
          <a:p>
            <a:pPr>
              <a:buClr>
                <a:srgbClr val="18C901"/>
              </a:buClr>
            </a:pPr>
            <a:endParaRPr lang="en-GB" sz="2400" dirty="0">
              <a:solidFill>
                <a:schemeClr val="bg1"/>
              </a:solidFill>
              <a:effectLst>
                <a:outerShdw blurRad="38100" dist="38100" dir="2700000" algn="tl">
                  <a:srgbClr val="000000">
                    <a:alpha val="43137"/>
                  </a:srgbClr>
                </a:outerShdw>
              </a:effectLst>
            </a:endParaRPr>
          </a:p>
          <a:p>
            <a:pPr>
              <a:buClr>
                <a:srgbClr val="18C901"/>
              </a:buClr>
            </a:pPr>
            <a:r>
              <a:rPr lang="en-GB" sz="2400" dirty="0">
                <a:solidFill>
                  <a:schemeClr val="bg1"/>
                </a:solidFill>
                <a:effectLst>
                  <a:outerShdw blurRad="38100" dist="38100" dir="2700000" algn="tl">
                    <a:srgbClr val="000000">
                      <a:alpha val="43137"/>
                    </a:srgbClr>
                  </a:outerShdw>
                </a:effectLst>
              </a:rPr>
              <a:t>Under the Data Protection Act 2018 (DPA 2018), it is an offence to make any amendment with the intention of preventing its disclosure.</a:t>
            </a:r>
          </a:p>
          <a:p>
            <a:pPr>
              <a:buClr>
                <a:srgbClr val="18C901"/>
              </a:buClr>
            </a:pPr>
            <a:endParaRPr lang="en-GB" sz="2400" dirty="0">
              <a:solidFill>
                <a:schemeClr val="bg1"/>
              </a:solidFill>
              <a:effectLst>
                <a:outerShdw blurRad="38100" dist="38100" dir="2700000" algn="tl">
                  <a:srgbClr val="000000">
                    <a:alpha val="43137"/>
                  </a:srgbClr>
                </a:outerShdw>
              </a:effectLst>
            </a:endParaRPr>
          </a:p>
          <a:p>
            <a:pPr>
              <a:buClr>
                <a:srgbClr val="18C901"/>
              </a:buClr>
            </a:pPr>
            <a:r>
              <a:rPr lang="en-GB" sz="2400" dirty="0">
                <a:solidFill>
                  <a:schemeClr val="bg1"/>
                </a:solidFill>
                <a:effectLst>
                  <a:outerShdw blurRad="38100" dist="38100" dir="2700000" algn="tl">
                    <a:srgbClr val="000000">
                      <a:alpha val="43137"/>
                    </a:srgbClr>
                  </a:outerShdw>
                </a:effectLst>
              </a:rPr>
              <a:t>However, if you do not have personal data regarding a subject prior to a SAR being submitted, you can’t hand that personal data over!</a:t>
            </a:r>
          </a:p>
        </p:txBody>
      </p:sp>
      <p:sp>
        <p:nvSpPr>
          <p:cNvPr id="7" name="Title 1">
            <a:extLst>
              <a:ext uri="{FF2B5EF4-FFF2-40B4-BE49-F238E27FC236}">
                <a16:creationId xmlns:a16="http://schemas.microsoft.com/office/drawing/2014/main" id="{0A1BA999-5A16-1F1C-8187-B9B65AA58D2E}"/>
              </a:ext>
            </a:extLst>
          </p:cNvPr>
          <p:cNvSpPr txBox="1">
            <a:spLocks/>
          </p:cNvSpPr>
          <p:nvPr/>
        </p:nvSpPr>
        <p:spPr>
          <a:xfrm>
            <a:off x="419567" y="1273630"/>
            <a:ext cx="3547581" cy="529045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a:t>The Importance of SARs</a:t>
            </a:r>
            <a:br>
              <a:rPr lang="en-GB" sz="4400"/>
            </a:br>
            <a:br>
              <a:rPr lang="en-GB" sz="4400"/>
            </a:br>
            <a:r>
              <a:rPr lang="en-GB" sz="4400"/>
              <a:t>(Subject Access Requests)</a:t>
            </a:r>
            <a:endParaRPr lang="en-GB" sz="4400" dirty="0"/>
          </a:p>
        </p:txBody>
      </p:sp>
      <p:pic>
        <p:nvPicPr>
          <p:cNvPr id="2" name="Picture 1" descr="A green checklist with green lines&#10;&#10;Description automatically generated with medium confidence">
            <a:extLst>
              <a:ext uri="{FF2B5EF4-FFF2-40B4-BE49-F238E27FC236}">
                <a16:creationId xmlns:a16="http://schemas.microsoft.com/office/drawing/2014/main" id="{64A00EC7-1FC1-1AE4-D4B9-40D1DFA71AB1}"/>
              </a:ext>
            </a:extLst>
          </p:cNvPr>
          <p:cNvPicPr>
            <a:picLocks noChangeAspect="1"/>
          </p:cNvPicPr>
          <p:nvPr/>
        </p:nvPicPr>
        <p:blipFill>
          <a:blip r:embed="rId3"/>
          <a:stretch>
            <a:fillRect/>
          </a:stretch>
        </p:blipFill>
        <p:spPr>
          <a:xfrm>
            <a:off x="141013" y="-19353"/>
            <a:ext cx="4862097" cy="6877082"/>
          </a:xfrm>
          <a:prstGeom prst="rect">
            <a:avLst/>
          </a:prstGeom>
        </p:spPr>
      </p:pic>
    </p:spTree>
    <p:extLst>
      <p:ext uri="{BB962C8B-B14F-4D97-AF65-F5344CB8AC3E}">
        <p14:creationId xmlns:p14="http://schemas.microsoft.com/office/powerpoint/2010/main" val="20722591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Presentation"/>
</p:tagLst>
</file>

<file path=ppt/theme/theme1.xml><?xml version="1.0" encoding="utf-8"?>
<a:theme xmlns:a="http://schemas.openxmlformats.org/drawingml/2006/main" name="Facet">
  <a:themeElements>
    <a:clrScheme name="Custom 3">
      <a:dk1>
        <a:sysClr val="windowText" lastClr="000000"/>
      </a:dk1>
      <a:lt1>
        <a:sysClr val="window" lastClr="FFFFFF"/>
      </a:lt1>
      <a:dk2>
        <a:srgbClr val="455F51"/>
      </a:dk2>
      <a:lt2>
        <a:srgbClr val="E3DED1"/>
      </a:lt2>
      <a:accent1>
        <a:srgbClr val="076E0A"/>
      </a:accent1>
      <a:accent2>
        <a:srgbClr val="14D814"/>
      </a:accent2>
      <a:accent3>
        <a:srgbClr val="C0CF3A"/>
      </a:accent3>
      <a:accent4>
        <a:srgbClr val="0BA50F"/>
      </a:accent4>
      <a:accent5>
        <a:srgbClr val="0BA50F"/>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320E8580CBFA4D865E2C2A54D625CB" ma:contentTypeVersion="15" ma:contentTypeDescription="Create a new document." ma:contentTypeScope="" ma:versionID="d8b591277480bde947c2f29acada7255">
  <xsd:schema xmlns:xsd="http://www.w3.org/2001/XMLSchema" xmlns:xs="http://www.w3.org/2001/XMLSchema" xmlns:p="http://schemas.microsoft.com/office/2006/metadata/properties" xmlns:ns2="b2552c56-f950-4421-8bd3-01cdb328b0ef" xmlns:ns3="caeccce5-f0d4-4842-9765-2a6e8c3b47f0" targetNamespace="http://schemas.microsoft.com/office/2006/metadata/properties" ma:root="true" ma:fieldsID="423d2da9e3e307e23b95188aa49f4925" ns2:_="" ns3:_="">
    <xsd:import namespace="b2552c56-f950-4421-8bd3-01cdb328b0ef"/>
    <xsd:import namespace="caeccce5-f0d4-4842-9765-2a6e8c3b47f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52c56-f950-4421-8bd3-01cdb328b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1e769eb-3a16-4db7-8f91-4e7e089acad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eccce5-f0d4-4842-9765-2a6e8c3b47f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636936a-4f51-4427-80bd-b6faac35dd0d}" ma:internalName="TaxCatchAll" ma:showField="CatchAllData" ma:web="caeccce5-f0d4-4842-9765-2a6e8c3b47f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552c56-f950-4421-8bd3-01cdb328b0ef">
      <Terms xmlns="http://schemas.microsoft.com/office/infopath/2007/PartnerControls"/>
    </lcf76f155ced4ddcb4097134ff3c332f>
    <TaxCatchAll xmlns="caeccce5-f0d4-4842-9765-2a6e8c3b47f0" xsi:nil="true"/>
  </documentManagement>
</p:properties>
</file>

<file path=customXml/itemProps1.xml><?xml version="1.0" encoding="utf-8"?>
<ds:datastoreItem xmlns:ds="http://schemas.openxmlformats.org/officeDocument/2006/customXml" ds:itemID="{ACED998B-98A3-4B60-812D-6C94A1F70192}"/>
</file>

<file path=customXml/itemProps2.xml><?xml version="1.0" encoding="utf-8"?>
<ds:datastoreItem xmlns:ds="http://schemas.openxmlformats.org/officeDocument/2006/customXml" ds:itemID="{5F255565-2900-4B73-A908-2E0B9574DE98}">
  <ds:schemaRefs>
    <ds:schemaRef ds:uri="http://schemas.microsoft.com/sharepoint/v3/contenttype/forms"/>
  </ds:schemaRefs>
</ds:datastoreItem>
</file>

<file path=customXml/itemProps3.xml><?xml version="1.0" encoding="utf-8"?>
<ds:datastoreItem xmlns:ds="http://schemas.openxmlformats.org/officeDocument/2006/customXml" ds:itemID="{E2F9AC2A-73D0-4448-8E32-F57E741AAE7E}">
  <ds:schemaRefs>
    <ds:schemaRef ds:uri="http://schemas.microsoft.com/office/2006/metadata/properties"/>
    <ds:schemaRef ds:uri="http://schemas.microsoft.com/office/infopath/2007/PartnerControls"/>
    <ds:schemaRef ds:uri="a6bc1c8d-a4ed-434b-8b00-2d90e2bc61d2"/>
    <ds:schemaRef ds:uri="1b39611f-c77f-4d05-a1cf-36f04a29a7eb"/>
  </ds:schemaRefs>
</ds:datastoreItem>
</file>

<file path=docProps/app.xml><?xml version="1.0" encoding="utf-8"?>
<Properties xmlns="http://schemas.openxmlformats.org/officeDocument/2006/extended-properties" xmlns:vt="http://schemas.openxmlformats.org/officeDocument/2006/docPropsVTypes">
  <Template/>
  <TotalTime>19675</TotalTime>
  <Words>1168</Words>
  <Application>Microsoft Office PowerPoint</Application>
  <PresentationFormat>Widescreen</PresentationFormat>
  <Paragraphs>168</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Trebuchet MS</vt:lpstr>
      <vt:lpstr>Verdana</vt:lpstr>
      <vt:lpstr>Wingdings 3</vt:lpstr>
      <vt:lpstr>Facet</vt:lpstr>
      <vt:lpstr>Six Years of the GDPR Six Things You Need to Know</vt:lpstr>
      <vt:lpstr>6 Things You Need to Know</vt:lpstr>
      <vt:lpstr>Stick to Your Principles </vt:lpstr>
      <vt:lpstr>No means no… but consent isn’t your only option</vt:lpstr>
      <vt:lpstr>No means no… but consent isn’t your only option</vt:lpstr>
      <vt:lpstr>No means no… but consent isn’t your only option</vt:lpstr>
      <vt:lpstr>Retention, Retention, Retention</vt:lpstr>
      <vt:lpstr>The Importance of SARs  (Subject Access Requests)</vt:lpstr>
      <vt:lpstr>PowerPoint Presentation</vt:lpstr>
      <vt:lpstr>⚠️ The Importance of SARs</vt:lpstr>
      <vt:lpstr>Processes for Processors</vt:lpstr>
      <vt:lpstr>PowerPoint Presentation</vt:lpstr>
      <vt:lpstr>PowerPoint Presentation</vt:lpstr>
      <vt:lpstr>Breaches – Reduce Risk &amp; React Swiftly</vt:lpstr>
      <vt:lpstr>Email Breaches – How to Reduce Risk</vt:lpstr>
      <vt:lpstr>Email Breaches – How to Reduce Risk</vt:lpstr>
      <vt:lpstr>Paperwork &amp; workspaces</vt:lpstr>
      <vt:lpstr>Paperwork &amp; workspaces</vt:lpstr>
      <vt:lpstr>Lessons Learned from a Data Breach</vt:lpstr>
      <vt:lpstr>Six Years of the GDPR: Six Things You Need to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Arkell</dc:creator>
  <cp:lastModifiedBy>Ben Craig</cp:lastModifiedBy>
  <cp:revision>25</cp:revision>
  <dcterms:created xsi:type="dcterms:W3CDTF">2018-03-09T10:14:32Z</dcterms:created>
  <dcterms:modified xsi:type="dcterms:W3CDTF">2024-04-29T09:47:59Z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0x0101009F47174EA443C241B9AD84C35E84C9DF</vt:lpwstr>
  </property>
  <property fmtid="{D5CDD505-2E9C-101B-9397-08002B2CF9AE}" pid="3" name="MediaServiceImageTags">
    <vt:lpwstr/>
  </property>
</Properties>
</file>