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74" r:id="rId5"/>
    <p:sldId id="258" r:id="rId6"/>
    <p:sldId id="268" r:id="rId7"/>
    <p:sldId id="259" r:id="rId8"/>
    <p:sldId id="265" r:id="rId9"/>
    <p:sldId id="272" r:id="rId10"/>
    <p:sldId id="271" r:id="rId11"/>
    <p:sldId id="270" r:id="rId12"/>
    <p:sldId id="273" r:id="rId13"/>
    <p:sldId id="264" r:id="rId14"/>
    <p:sldId id="266" r:id="rId15"/>
    <p:sldId id="263" r:id="rId1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44422-017E-A693-20F9-76959B7B0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9DB6F6-BB41-89A1-2336-C68873A01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10CF79-3025-316A-7DEA-DEA9B386B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CFAA5-79EE-4E00-B1B9-44F73E078AC3}" type="datetimeFigureOut">
              <a:rPr lang="en-GB" smtClean="0"/>
              <a:t>30/04/2024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A59CB-CA63-A994-6E82-3B4528471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901B3-A919-990B-CE96-06F17AD90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CA69E-664D-4422-AB99-FB4ED04C6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2550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7ED19-4325-E80A-9C76-A412A17EC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2B62B5-6D1F-7FA6-3F1E-110AF85184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DF0F02-0A35-6F2C-03DF-9FD4DC2A4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CFAA5-79EE-4E00-B1B9-44F73E078AC3}" type="datetimeFigureOut">
              <a:rPr lang="en-GB" smtClean="0"/>
              <a:t>30/04/2024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F46E9-F953-14AD-4133-78B8B39C2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0B65D-604F-4914-9B9A-AC9DBB48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CA69E-664D-4422-AB99-FB4ED04C6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079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073471-2395-65EB-89C3-C41E128F27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CCAB5C-8E14-1AA6-524A-A85060D71F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BCE28-FD3F-11EB-EDD7-3E89DACAC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CFAA5-79EE-4E00-B1B9-44F73E078AC3}" type="datetimeFigureOut">
              <a:rPr lang="en-GB" smtClean="0"/>
              <a:t>30/04/2024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B53BE-0A75-E087-0D3D-AA2CD7B2B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8C86B-F562-ECC2-1326-B4D1F65C7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CA69E-664D-4422-AB99-FB4ED04C6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677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EBCB1-16F6-FC37-F9A4-917A24191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23AD9-9F36-E224-2389-6A2BBEB8B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F2278-CFAE-DE27-773C-AF6368FF5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CFAA5-79EE-4E00-B1B9-44F73E078AC3}" type="datetimeFigureOut">
              <a:rPr lang="en-GB" smtClean="0"/>
              <a:t>30/04/2024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706BF-7EC7-BC8E-8630-F159A3BE9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9150E-2964-FCCD-E9F6-F1BFF203F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CA69E-664D-4422-AB99-FB4ED04C6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572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1F193-E3CD-A30F-BCB0-ABB0B2768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11BA0-FD36-9CF3-4F14-B34C3A49B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90B5C-1B31-D930-593A-2D2E8D372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CFAA5-79EE-4E00-B1B9-44F73E078AC3}" type="datetimeFigureOut">
              <a:rPr lang="en-GB" smtClean="0"/>
              <a:t>30/04/2024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78678-FB2D-EB64-79D8-746C95AC8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9F86D-DA39-DBED-3AB7-79168CCF6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CA69E-664D-4422-AB99-FB4ED04C6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935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5A164-54E7-28C6-5C84-8B6CC44D2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40DE0-564A-4FD0-6931-029FCF1C9F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90A8B6-BC06-4990-392A-53B5817C87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20820F-D318-341B-8C85-7342AF2BE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CFAA5-79EE-4E00-B1B9-44F73E078AC3}" type="datetimeFigureOut">
              <a:rPr lang="en-GB" smtClean="0"/>
              <a:t>30/04/2024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6D48F5-D58B-31F6-F0F7-B9B88BF7D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68CEC8-8430-5A4C-D43B-53730640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CA69E-664D-4422-AB99-FB4ED04C6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032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4E51B-76AA-E820-841B-FC178B74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A1BA3E-32A0-B499-F236-DB4442BAF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A58D91-5FB5-BCAE-375A-9EA514C72F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E080BB-1145-C956-AF93-AB9105B40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7C2F50-C38A-C846-38C2-BDF517DA6C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64D92-783D-089C-C6FA-3655AFE7C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CFAA5-79EE-4E00-B1B9-44F73E078AC3}" type="datetimeFigureOut">
              <a:rPr lang="en-GB" smtClean="0"/>
              <a:t>30/04/2024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EFE32E-B741-3D3D-FC65-E3D74649B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82D014-E6CE-4DD3-D37D-8415BBA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CA69E-664D-4422-AB99-FB4ED04C6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050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9DFD8-A0E4-C8D8-E564-90AF6F7F4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EB1066-DAF2-306A-9A96-36C8FBC82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CFAA5-79EE-4E00-B1B9-44F73E078AC3}" type="datetimeFigureOut">
              <a:rPr lang="en-GB" smtClean="0"/>
              <a:t>30/04/2024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EEEF20-116E-9890-2B5D-11E1367E0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012C13-2627-2658-06D7-2F5C74868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CA69E-664D-4422-AB99-FB4ED04C6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831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FED0C8-3DB9-458A-ACFA-E8D13EFAA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CFAA5-79EE-4E00-B1B9-44F73E078AC3}" type="datetimeFigureOut">
              <a:rPr lang="en-GB" smtClean="0"/>
              <a:t>30/04/2024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9544DC-D27C-71EA-1E2A-57E14463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B02AA3-ECDA-0F91-881B-E7F32421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CA69E-664D-4422-AB99-FB4ED04C6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766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8F372-7405-E269-F575-CE9FB3F65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85B1E-A7ED-8ED9-961F-6C9207D72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CA973A-CB84-6175-2F06-7E124F1CF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5E984B-F1B3-7CBC-645E-B793063D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CFAA5-79EE-4E00-B1B9-44F73E078AC3}" type="datetimeFigureOut">
              <a:rPr lang="en-GB" smtClean="0"/>
              <a:t>30/04/2024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61FA5-2A77-829D-F2C1-7A88AF2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411B3-1207-173D-9641-0845A965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CA69E-664D-4422-AB99-FB4ED04C6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134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99C19-357C-A39E-F767-A908C2E20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F4B38F-42FB-5B5B-099E-CFE565A24B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FA9F1A-CB64-1191-B9F5-389C929D24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FBCD81-68A2-20CD-C064-D82A6CBFB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CFAA5-79EE-4E00-B1B9-44F73E078AC3}" type="datetimeFigureOut">
              <a:rPr lang="en-GB" smtClean="0"/>
              <a:t>30/04/2024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40D22-5A01-E643-09D5-0AB4BEB37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11CCA6-99BF-20D3-C1B2-4CEA5198A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CA69E-664D-4422-AB99-FB4ED04C6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651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EF4041-F70B-1DB7-C436-D1738EB9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BFCAB3-41EF-6EA4-C512-40E340CF2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4E7C0-9878-899B-E26B-8B665611B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CFAA5-79EE-4E00-B1B9-44F73E078AC3}" type="datetimeFigureOut">
              <a:rPr lang="en-GB" smtClean="0"/>
              <a:t>30/04/2024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FD78E-6DC7-AD95-AFBB-64D7FEC067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873C2-39CD-A34E-9EC8-7D1237815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CA69E-664D-4422-AB99-FB4ED04C6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776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F8471195-B4DE-4320-6015-6C43EF903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556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9C74520-E269-E05C-EFC1-8B1BC00BF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86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4A6B9DE-FCC8-316F-5FC8-0DD397EA5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05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food, menu, food group&#10;&#10;Description automatically generated">
            <a:extLst>
              <a:ext uri="{FF2B5EF4-FFF2-40B4-BE49-F238E27FC236}">
                <a16:creationId xmlns:a16="http://schemas.microsoft.com/office/drawing/2014/main" id="{2CDA9EC8-9903-F670-B3F3-93D3B7A83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994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F80916-0C83-A0A9-A59D-325BCD6F2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" y="322"/>
            <a:ext cx="12190853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68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B38193-EB83-20E6-CA02-C7EE9C4E1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65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833F43-010E-32A0-87A9-91E5B3250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80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ebsite&#10;&#10;Description automatically generated">
            <a:extLst>
              <a:ext uri="{FF2B5EF4-FFF2-40B4-BE49-F238E27FC236}">
                <a16:creationId xmlns:a16="http://schemas.microsoft.com/office/drawing/2014/main" id="{4C73EC2D-6191-DE92-EFE8-993EF0AAA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45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2B2C5A-507E-0674-AD17-472B2ABD4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87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78AF6B-7E68-A317-3038-6B5F2BA80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" y="322"/>
            <a:ext cx="12190853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23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F8433A-DD4B-8597-C853-5767C957F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90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32170E4-DA2E-03D8-2BB6-A11068D97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89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ED16CD-E391-50AC-3E2D-A6B0587BB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67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F0E4EF-2399-5C53-B9E1-36D572BC5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5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A069A707-E048-43EF-A474-FB30CB4F0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4882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1417</TotalTime>
  <Words>0</Words>
  <Application>Microsoft Office PowerPoint</Application>
  <PresentationFormat>Widescreen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Kelly, Alicia</dc:creator>
  <cp:lastModifiedBy>Rob Stevens</cp:lastModifiedBy>
  <cp:revision>18</cp:revision>
  <cp:lastPrinted>2023-01-25T11:48:45Z</cp:lastPrinted>
  <dcterms:created xsi:type="dcterms:W3CDTF">2022-05-12T11:25:00Z</dcterms:created>
  <dcterms:modified xsi:type="dcterms:W3CDTF">2024-04-30T13:28:58Z</dcterms:modified>
</cp:coreProperties>
</file>