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5" r:id="rId4"/>
  </p:sldMasterIdLst>
  <p:notesMasterIdLst>
    <p:notesMasterId r:id="rId24"/>
  </p:notesMasterIdLst>
  <p:sldIdLst>
    <p:sldId id="256" r:id="rId5"/>
    <p:sldId id="346" r:id="rId6"/>
    <p:sldId id="362" r:id="rId7"/>
    <p:sldId id="355" r:id="rId8"/>
    <p:sldId id="357" r:id="rId9"/>
    <p:sldId id="356" r:id="rId10"/>
    <p:sldId id="358" r:id="rId11"/>
    <p:sldId id="363" r:id="rId12"/>
    <p:sldId id="369" r:id="rId13"/>
    <p:sldId id="364" r:id="rId14"/>
    <p:sldId id="368" r:id="rId15"/>
    <p:sldId id="370" r:id="rId16"/>
    <p:sldId id="359" r:id="rId17"/>
    <p:sldId id="366" r:id="rId18"/>
    <p:sldId id="367" r:id="rId19"/>
    <p:sldId id="350" r:id="rId20"/>
    <p:sldId id="365" r:id="rId21"/>
    <p:sldId id="324" r:id="rId22"/>
    <p:sldId id="306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D34"/>
    <a:srgbClr val="999999"/>
    <a:srgbClr val="F0B836"/>
    <a:srgbClr val="999966"/>
    <a:srgbClr val="86795B"/>
    <a:srgbClr val="31142E"/>
    <a:srgbClr val="BCCE56"/>
    <a:srgbClr val="CCFF66"/>
    <a:srgbClr val="47163A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43E09A-1864-4ED0-BEE3-C95524715E1F}" v="909" dt="2024-04-30T20:26:46.3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23"/>
    <p:restoredTop sz="99540" autoAdjust="0"/>
  </p:normalViewPr>
  <p:slideViewPr>
    <p:cSldViewPr snapToGrid="0" snapToObjects="1">
      <p:cViewPr varScale="1">
        <p:scale>
          <a:sx n="146" d="100"/>
          <a:sy n="146" d="100"/>
        </p:scale>
        <p:origin x="162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ie Medforth" userId="3e189a8d-c589-44d1-a740-783236110918" providerId="ADAL" clId="{18249792-0B48-4E34-AC0B-5036E1AF761F}"/>
    <pc:docChg chg="undo redo custSel addSld delSld modSld sldOrd">
      <pc:chgData name="Josie Medforth" userId="3e189a8d-c589-44d1-a740-783236110918" providerId="ADAL" clId="{18249792-0B48-4E34-AC0B-5036E1AF761F}" dt="2023-12-12T00:20:20.169" v="1395"/>
      <pc:docMkLst>
        <pc:docMk/>
      </pc:docMkLst>
      <pc:sldChg chg="modSp mod">
        <pc:chgData name="Josie Medforth" userId="3e189a8d-c589-44d1-a740-783236110918" providerId="ADAL" clId="{18249792-0B48-4E34-AC0B-5036E1AF761F}" dt="2023-12-11T20:10:57.462" v="65" actId="20577"/>
        <pc:sldMkLst>
          <pc:docMk/>
          <pc:sldMk cId="2727987238" sldId="256"/>
        </pc:sldMkLst>
        <pc:spChg chg="mod">
          <ac:chgData name="Josie Medforth" userId="3e189a8d-c589-44d1-a740-783236110918" providerId="ADAL" clId="{18249792-0B48-4E34-AC0B-5036E1AF761F}" dt="2023-12-11T20:10:57.462" v="65" actId="20577"/>
          <ac:spMkLst>
            <pc:docMk/>
            <pc:sldMk cId="2727987238" sldId="256"/>
            <ac:spMk id="9" creationId="{00000000-0000-0000-0000-000000000000}"/>
          </ac:spMkLst>
        </pc:spChg>
        <pc:spChg chg="mod">
          <ac:chgData name="Josie Medforth" userId="3e189a8d-c589-44d1-a740-783236110918" providerId="ADAL" clId="{18249792-0B48-4E34-AC0B-5036E1AF761F}" dt="2023-12-11T20:10:49.456" v="46" actId="20577"/>
          <ac:spMkLst>
            <pc:docMk/>
            <pc:sldMk cId="2727987238" sldId="256"/>
            <ac:spMk id="10" creationId="{5B82BB82-9C4A-40EA-AF82-66DC69A2AC5B}"/>
          </ac:spMkLst>
        </pc:spChg>
      </pc:sldChg>
      <pc:sldChg chg="del">
        <pc:chgData name="Josie Medforth" userId="3e189a8d-c589-44d1-a740-783236110918" providerId="ADAL" clId="{18249792-0B48-4E34-AC0B-5036E1AF761F}" dt="2023-12-11T23:38:00.214" v="607" actId="2696"/>
        <pc:sldMkLst>
          <pc:docMk/>
          <pc:sldMk cId="3016653052" sldId="309"/>
        </pc:sldMkLst>
      </pc:sldChg>
      <pc:sldChg chg="modSp del mod">
        <pc:chgData name="Josie Medforth" userId="3e189a8d-c589-44d1-a740-783236110918" providerId="ADAL" clId="{18249792-0B48-4E34-AC0B-5036E1AF761F}" dt="2023-12-11T23:24:27.919" v="443" actId="2696"/>
        <pc:sldMkLst>
          <pc:docMk/>
          <pc:sldMk cId="4227576438" sldId="329"/>
        </pc:sldMkLst>
        <pc:spChg chg="mod">
          <ac:chgData name="Josie Medforth" userId="3e189a8d-c589-44d1-a740-783236110918" providerId="ADAL" clId="{18249792-0B48-4E34-AC0B-5036E1AF761F}" dt="2023-12-11T20:11:52.345" v="69" actId="20577"/>
          <ac:spMkLst>
            <pc:docMk/>
            <pc:sldMk cId="4227576438" sldId="329"/>
            <ac:spMk id="4" creationId="{A2A4330A-5D90-735B-A61C-7E512CE8091D}"/>
          </ac:spMkLst>
        </pc:spChg>
      </pc:sldChg>
      <pc:sldChg chg="del">
        <pc:chgData name="Josie Medforth" userId="3e189a8d-c589-44d1-a740-783236110918" providerId="ADAL" clId="{18249792-0B48-4E34-AC0B-5036E1AF761F}" dt="2023-12-11T23:38:00.214" v="607" actId="2696"/>
        <pc:sldMkLst>
          <pc:docMk/>
          <pc:sldMk cId="4018608833" sldId="330"/>
        </pc:sldMkLst>
      </pc:sldChg>
      <pc:sldChg chg="del">
        <pc:chgData name="Josie Medforth" userId="3e189a8d-c589-44d1-a740-783236110918" providerId="ADAL" clId="{18249792-0B48-4E34-AC0B-5036E1AF761F}" dt="2023-12-11T23:38:00.214" v="607" actId="2696"/>
        <pc:sldMkLst>
          <pc:docMk/>
          <pc:sldMk cId="2228252170" sldId="331"/>
        </pc:sldMkLst>
      </pc:sldChg>
      <pc:sldChg chg="del">
        <pc:chgData name="Josie Medforth" userId="3e189a8d-c589-44d1-a740-783236110918" providerId="ADAL" clId="{18249792-0B48-4E34-AC0B-5036E1AF761F}" dt="2023-12-11T23:38:00.214" v="607" actId="2696"/>
        <pc:sldMkLst>
          <pc:docMk/>
          <pc:sldMk cId="2833262054" sldId="332"/>
        </pc:sldMkLst>
      </pc:sldChg>
      <pc:sldChg chg="del">
        <pc:chgData name="Josie Medforth" userId="3e189a8d-c589-44d1-a740-783236110918" providerId="ADAL" clId="{18249792-0B48-4E34-AC0B-5036E1AF761F}" dt="2023-12-11T23:38:00.214" v="607" actId="2696"/>
        <pc:sldMkLst>
          <pc:docMk/>
          <pc:sldMk cId="355418376" sldId="333"/>
        </pc:sldMkLst>
      </pc:sldChg>
      <pc:sldChg chg="del">
        <pc:chgData name="Josie Medforth" userId="3e189a8d-c589-44d1-a740-783236110918" providerId="ADAL" clId="{18249792-0B48-4E34-AC0B-5036E1AF761F}" dt="2023-12-11T23:38:00.214" v="607" actId="2696"/>
        <pc:sldMkLst>
          <pc:docMk/>
          <pc:sldMk cId="4004637089" sldId="334"/>
        </pc:sldMkLst>
      </pc:sldChg>
      <pc:sldChg chg="del">
        <pc:chgData name="Josie Medforth" userId="3e189a8d-c589-44d1-a740-783236110918" providerId="ADAL" clId="{18249792-0B48-4E34-AC0B-5036E1AF761F}" dt="2023-12-11T23:38:00.214" v="607" actId="2696"/>
        <pc:sldMkLst>
          <pc:docMk/>
          <pc:sldMk cId="1870404302" sldId="336"/>
        </pc:sldMkLst>
      </pc:sldChg>
      <pc:sldChg chg="del">
        <pc:chgData name="Josie Medforth" userId="3e189a8d-c589-44d1-a740-783236110918" providerId="ADAL" clId="{18249792-0B48-4E34-AC0B-5036E1AF761F}" dt="2023-12-11T23:38:00.214" v="607" actId="2696"/>
        <pc:sldMkLst>
          <pc:docMk/>
          <pc:sldMk cId="3580705995" sldId="337"/>
        </pc:sldMkLst>
      </pc:sldChg>
      <pc:sldChg chg="del">
        <pc:chgData name="Josie Medforth" userId="3e189a8d-c589-44d1-a740-783236110918" providerId="ADAL" clId="{18249792-0B48-4E34-AC0B-5036E1AF761F}" dt="2023-12-11T23:38:00.214" v="607" actId="2696"/>
        <pc:sldMkLst>
          <pc:docMk/>
          <pc:sldMk cId="805950841" sldId="338"/>
        </pc:sldMkLst>
      </pc:sldChg>
      <pc:sldChg chg="del">
        <pc:chgData name="Josie Medforth" userId="3e189a8d-c589-44d1-a740-783236110918" providerId="ADAL" clId="{18249792-0B48-4E34-AC0B-5036E1AF761F}" dt="2023-12-11T23:38:00.214" v="607" actId="2696"/>
        <pc:sldMkLst>
          <pc:docMk/>
          <pc:sldMk cId="3999571468" sldId="339"/>
        </pc:sldMkLst>
      </pc:sldChg>
      <pc:sldChg chg="del">
        <pc:chgData name="Josie Medforth" userId="3e189a8d-c589-44d1-a740-783236110918" providerId="ADAL" clId="{18249792-0B48-4E34-AC0B-5036E1AF761F}" dt="2023-12-11T23:38:00.214" v="607" actId="2696"/>
        <pc:sldMkLst>
          <pc:docMk/>
          <pc:sldMk cId="106187468" sldId="341"/>
        </pc:sldMkLst>
      </pc:sldChg>
      <pc:sldChg chg="addSp delSp modSp add mod ord setBg modNotes">
        <pc:chgData name="Josie Medforth" userId="3e189a8d-c589-44d1-a740-783236110918" providerId="ADAL" clId="{18249792-0B48-4E34-AC0B-5036E1AF761F}" dt="2023-12-11T23:29:35.103" v="518"/>
        <pc:sldMkLst>
          <pc:docMk/>
          <pc:sldMk cId="3902989894" sldId="342"/>
        </pc:sldMkLst>
        <pc:spChg chg="add del">
          <ac:chgData name="Josie Medforth" userId="3e189a8d-c589-44d1-a740-783236110918" providerId="ADAL" clId="{18249792-0B48-4E34-AC0B-5036E1AF761F}" dt="2023-12-11T23:28:58.064" v="513" actId="26606"/>
          <ac:spMkLst>
            <pc:docMk/>
            <pc:sldMk cId="3902989894" sldId="342"/>
            <ac:spMk id="4" creationId="{3862863C-B90D-D774-969B-23F55D018ADE}"/>
          </ac:spMkLst>
        </pc:spChg>
        <pc:spChg chg="add">
          <ac:chgData name="Josie Medforth" userId="3e189a8d-c589-44d1-a740-783236110918" providerId="ADAL" clId="{18249792-0B48-4E34-AC0B-5036E1AF761F}" dt="2023-12-11T23:24:53.954" v="449" actId="26606"/>
          <ac:spMkLst>
            <pc:docMk/>
            <pc:sldMk cId="3902989894" sldId="342"/>
            <ac:spMk id="9" creationId="{788ACB1A-10D2-6CBA-F6B6-F5F756286451}"/>
          </ac:spMkLst>
        </pc:spChg>
        <pc:spChg chg="add">
          <ac:chgData name="Josie Medforth" userId="3e189a8d-c589-44d1-a740-783236110918" providerId="ADAL" clId="{18249792-0B48-4E34-AC0B-5036E1AF761F}" dt="2023-12-11T23:24:53.954" v="449" actId="26606"/>
          <ac:spMkLst>
            <pc:docMk/>
            <pc:sldMk cId="3902989894" sldId="342"/>
            <ac:spMk id="10" creationId="{1BF74333-353A-4A25-132A-B45FF48C3499}"/>
          </ac:spMkLst>
        </pc:spChg>
        <pc:spChg chg="add">
          <ac:chgData name="Josie Medforth" userId="3e189a8d-c589-44d1-a740-783236110918" providerId="ADAL" clId="{18249792-0B48-4E34-AC0B-5036E1AF761F}" dt="2023-12-11T23:24:53.954" v="449" actId="26606"/>
          <ac:spMkLst>
            <pc:docMk/>
            <pc:sldMk cId="3902989894" sldId="342"/>
            <ac:spMk id="17" creationId="{98408BA8-D8B4-21D8-C56C-D92285407B95}"/>
          </ac:spMkLst>
        </pc:spChg>
        <pc:spChg chg="del mod replId">
          <ac:chgData name="Josie Medforth" userId="3e189a8d-c589-44d1-a740-783236110918" providerId="ADAL" clId="{18249792-0B48-4E34-AC0B-5036E1AF761F}" dt="2023-12-11T23:24:53.954" v="449" actId="26606"/>
          <ac:spMkLst>
            <pc:docMk/>
            <pc:sldMk cId="3902989894" sldId="342"/>
            <ac:spMk id="21" creationId="{00000000-0000-0000-0000-000000000000}"/>
          </ac:spMkLst>
        </pc:spChg>
        <pc:spChg chg="del mod replId">
          <ac:chgData name="Josie Medforth" userId="3e189a8d-c589-44d1-a740-783236110918" providerId="ADAL" clId="{18249792-0B48-4E34-AC0B-5036E1AF761F}" dt="2023-12-11T23:24:53.954" v="449" actId="26606"/>
          <ac:spMkLst>
            <pc:docMk/>
            <pc:sldMk cId="3902989894" sldId="342"/>
            <ac:spMk id="22" creationId="{00000000-0000-0000-0000-000000000000}"/>
          </ac:spMkLst>
        </pc:spChg>
        <pc:spChg chg="add">
          <ac:chgData name="Josie Medforth" userId="3e189a8d-c589-44d1-a740-783236110918" providerId="ADAL" clId="{18249792-0B48-4E34-AC0B-5036E1AF761F}" dt="2023-12-11T23:24:53.954" v="449" actId="26606"/>
          <ac:spMkLst>
            <pc:docMk/>
            <pc:sldMk cId="3902989894" sldId="342"/>
            <ac:spMk id="23" creationId="{352BEC0E-22F8-46D0-9632-375DB541B06C}"/>
          </ac:spMkLst>
        </pc:spChg>
        <pc:spChg chg="del mod replId">
          <ac:chgData name="Josie Medforth" userId="3e189a8d-c589-44d1-a740-783236110918" providerId="ADAL" clId="{18249792-0B48-4E34-AC0B-5036E1AF761F}" dt="2023-12-11T23:24:53.954" v="449" actId="26606"/>
          <ac:spMkLst>
            <pc:docMk/>
            <pc:sldMk cId="3902989894" sldId="342"/>
            <ac:spMk id="24" creationId="{00000000-0000-0000-0000-000000000000}"/>
          </ac:spMkLst>
        </pc:spChg>
        <pc:spChg chg="add">
          <ac:chgData name="Josie Medforth" userId="3e189a8d-c589-44d1-a740-783236110918" providerId="ADAL" clId="{18249792-0B48-4E34-AC0B-5036E1AF761F}" dt="2023-12-11T23:24:53.954" v="449" actId="26606"/>
          <ac:spMkLst>
            <pc:docMk/>
            <pc:sldMk cId="3902989894" sldId="342"/>
            <ac:spMk id="25" creationId="{3FCFB1DE-0B7E-48CC-BA90-B2AB0889F9D6}"/>
          </ac:spMkLst>
        </pc:spChg>
        <pc:spChg chg="del mod replId">
          <ac:chgData name="Josie Medforth" userId="3e189a8d-c589-44d1-a740-783236110918" providerId="ADAL" clId="{18249792-0B48-4E34-AC0B-5036E1AF761F}" dt="2023-12-11T23:24:53.954" v="449" actId="26606"/>
          <ac:spMkLst>
            <pc:docMk/>
            <pc:sldMk cId="3902989894" sldId="342"/>
            <ac:spMk id="27" creationId="{58105BC6-AC8E-B09E-150A-37956D7763FA}"/>
          </ac:spMkLst>
        </pc:spChg>
        <pc:graphicFrameChg chg="add del">
          <ac:chgData name="Josie Medforth" userId="3e189a8d-c589-44d1-a740-783236110918" providerId="ADAL" clId="{18249792-0B48-4E34-AC0B-5036E1AF761F}" dt="2023-12-11T23:28:58.047" v="512" actId="26606"/>
          <ac:graphicFrameMkLst>
            <pc:docMk/>
            <pc:sldMk cId="3902989894" sldId="342"/>
            <ac:graphicFrameMk id="28" creationId="{A6BF07FE-3060-AB7A-63D9-6BACFAB0F397}"/>
          </ac:graphicFrameMkLst>
        </pc:graphicFrameChg>
        <pc:graphicFrameChg chg="add mod">
          <ac:chgData name="Josie Medforth" userId="3e189a8d-c589-44d1-a740-783236110918" providerId="ADAL" clId="{18249792-0B48-4E34-AC0B-5036E1AF761F}" dt="2023-12-11T23:29:23.258" v="517"/>
          <ac:graphicFrameMkLst>
            <pc:docMk/>
            <pc:sldMk cId="3902989894" sldId="342"/>
            <ac:graphicFrameMk id="30" creationId="{17B80CDF-783D-74CA-2411-0AB44C6CCCAB}"/>
          </ac:graphicFrameMkLst>
        </pc:graphicFrameChg>
        <pc:picChg chg="del">
          <ac:chgData name="Josie Medforth" userId="3e189a8d-c589-44d1-a740-783236110918" providerId="ADAL" clId="{18249792-0B48-4E34-AC0B-5036E1AF761F}" dt="2023-12-11T23:24:51.028" v="447" actId="478"/>
          <ac:picMkLst>
            <pc:docMk/>
            <pc:sldMk cId="3902989894" sldId="342"/>
            <ac:picMk id="2" creationId="{00000000-0000-0000-0000-000000000000}"/>
          </ac:picMkLst>
        </pc:picChg>
        <pc:picChg chg="add del mod">
          <ac:chgData name="Josie Medforth" userId="3e189a8d-c589-44d1-a740-783236110918" providerId="ADAL" clId="{18249792-0B48-4E34-AC0B-5036E1AF761F}" dt="2023-12-11T23:28:45.075" v="510" actId="478"/>
          <ac:picMkLst>
            <pc:docMk/>
            <pc:sldMk cId="3902989894" sldId="342"/>
            <ac:picMk id="3" creationId="{FA3CB5FF-C5A8-6B05-38AF-2B6A2D1CAC69}"/>
          </ac:picMkLst>
        </pc:picChg>
        <pc:picChg chg="add mod">
          <ac:chgData name="Josie Medforth" userId="3e189a8d-c589-44d1-a740-783236110918" providerId="ADAL" clId="{18249792-0B48-4E34-AC0B-5036E1AF761F}" dt="2023-12-11T23:28:04.909" v="502"/>
          <ac:picMkLst>
            <pc:docMk/>
            <pc:sldMk cId="3902989894" sldId="342"/>
            <ac:picMk id="5" creationId="{B1F35BDF-B004-5955-8483-288CCF88B716}"/>
          </ac:picMkLst>
        </pc:picChg>
        <pc:picChg chg="add mod">
          <ac:chgData name="Josie Medforth" userId="3e189a8d-c589-44d1-a740-783236110918" providerId="ADAL" clId="{18249792-0B48-4E34-AC0B-5036E1AF761F}" dt="2023-12-11T23:29:35.103" v="518"/>
          <ac:picMkLst>
            <pc:docMk/>
            <pc:sldMk cId="3902989894" sldId="342"/>
            <ac:picMk id="6" creationId="{5431BEB3-7653-3667-47B7-5A990EA661CC}"/>
          </ac:picMkLst>
        </pc:picChg>
        <pc:picChg chg="add mod">
          <ac:chgData name="Josie Medforth" userId="3e189a8d-c589-44d1-a740-783236110918" providerId="ADAL" clId="{18249792-0B48-4E34-AC0B-5036E1AF761F}" dt="2023-12-11T23:29:16.069" v="515" actId="27614"/>
          <ac:picMkLst>
            <pc:docMk/>
            <pc:sldMk cId="3902989894" sldId="342"/>
            <ac:picMk id="16" creationId="{C57ECBFE-333E-080F-B87B-E46EC241F362}"/>
          </ac:picMkLst>
        </pc:picChg>
        <pc:picChg chg="add">
          <ac:chgData name="Josie Medforth" userId="3e189a8d-c589-44d1-a740-783236110918" providerId="ADAL" clId="{18249792-0B48-4E34-AC0B-5036E1AF761F}" dt="2023-12-11T23:24:53.954" v="449" actId="26606"/>
          <ac:picMkLst>
            <pc:docMk/>
            <pc:sldMk cId="3902989894" sldId="342"/>
            <ac:picMk id="18" creationId="{AF94F9F5-1AD7-9F6E-CB3A-3B4D2BB06ECC}"/>
          </ac:picMkLst>
        </pc:picChg>
        <pc:picChg chg="del mod replId">
          <ac:chgData name="Josie Medforth" userId="3e189a8d-c589-44d1-a740-783236110918" providerId="ADAL" clId="{18249792-0B48-4E34-AC0B-5036E1AF761F}" dt="2023-12-11T23:24:53.954" v="449" actId="26606"/>
          <ac:picMkLst>
            <pc:docMk/>
            <pc:sldMk cId="3902989894" sldId="342"/>
            <ac:picMk id="20" creationId="{00000000-0000-0000-0000-000000000000}"/>
          </ac:picMkLst>
        </pc:picChg>
        <pc:picChg chg="del mod replId">
          <ac:chgData name="Josie Medforth" userId="3e189a8d-c589-44d1-a740-783236110918" providerId="ADAL" clId="{18249792-0B48-4E34-AC0B-5036E1AF761F}" dt="2023-12-11T23:24:53.954" v="449" actId="26606"/>
          <ac:picMkLst>
            <pc:docMk/>
            <pc:sldMk cId="3902989894" sldId="342"/>
            <ac:picMk id="26" creationId="{00000000-0000-0000-0000-000000000000}"/>
          </ac:picMkLst>
        </pc:picChg>
      </pc:sldChg>
      <pc:sldChg chg="addSp delSp modSp mod modNotes">
        <pc:chgData name="Josie Medforth" userId="3e189a8d-c589-44d1-a740-783236110918" providerId="ADAL" clId="{18249792-0B48-4E34-AC0B-5036E1AF761F}" dt="2023-12-12T00:17:11.171" v="1364" actId="1076"/>
        <pc:sldMkLst>
          <pc:docMk/>
          <pc:sldMk cId="1129407410" sldId="343"/>
        </pc:sldMkLst>
        <pc:spChg chg="mod">
          <ac:chgData name="Josie Medforth" userId="3e189a8d-c589-44d1-a740-783236110918" providerId="ADAL" clId="{18249792-0B48-4E34-AC0B-5036E1AF761F}" dt="2023-12-12T00:17:11.171" v="1364" actId="1076"/>
          <ac:spMkLst>
            <pc:docMk/>
            <pc:sldMk cId="1129407410" sldId="343"/>
            <ac:spMk id="4" creationId="{58105BC6-AC8E-B09E-150A-37956D7763FA}"/>
          </ac:spMkLst>
        </pc:spChg>
        <pc:spChg chg="mod">
          <ac:chgData name="Josie Medforth" userId="3e189a8d-c589-44d1-a740-783236110918" providerId="ADAL" clId="{18249792-0B48-4E34-AC0B-5036E1AF761F}" dt="2023-12-11T23:24:36.376" v="444" actId="122"/>
          <ac:spMkLst>
            <pc:docMk/>
            <pc:sldMk cId="1129407410" sldId="343"/>
            <ac:spMk id="9" creationId="{00000000-0000-0000-0000-000000000000}"/>
          </ac:spMkLst>
        </pc:spChg>
        <pc:picChg chg="del">
          <ac:chgData name="Josie Medforth" userId="3e189a8d-c589-44d1-a740-783236110918" providerId="ADAL" clId="{18249792-0B48-4E34-AC0B-5036E1AF761F}" dt="2023-12-11T23:19:30.477" v="241" actId="478"/>
          <ac:picMkLst>
            <pc:docMk/>
            <pc:sldMk cId="1129407410" sldId="343"/>
            <ac:picMk id="2" creationId="{00000000-0000-0000-0000-000000000000}"/>
          </ac:picMkLst>
        </pc:picChg>
        <pc:picChg chg="add mod">
          <ac:chgData name="Josie Medforth" userId="3e189a8d-c589-44d1-a740-783236110918" providerId="ADAL" clId="{18249792-0B48-4E34-AC0B-5036E1AF761F}" dt="2023-12-11T23:19:54.241" v="243"/>
          <ac:picMkLst>
            <pc:docMk/>
            <pc:sldMk cId="1129407410" sldId="343"/>
            <ac:picMk id="3" creationId="{D11EF180-9845-F8BE-5F02-75E4AFB48DBF}"/>
          </ac:picMkLst>
        </pc:picChg>
      </pc:sldChg>
      <pc:sldChg chg="addSp delSp modSp add mod">
        <pc:chgData name="Josie Medforth" userId="3e189a8d-c589-44d1-a740-783236110918" providerId="ADAL" clId="{18249792-0B48-4E34-AC0B-5036E1AF761F}" dt="2023-12-11T23:40:36.311" v="629"/>
        <pc:sldMkLst>
          <pc:docMk/>
          <pc:sldMk cId="402267834" sldId="344"/>
        </pc:sldMkLst>
        <pc:spChg chg="del">
          <ac:chgData name="Josie Medforth" userId="3e189a8d-c589-44d1-a740-783236110918" providerId="ADAL" clId="{18249792-0B48-4E34-AC0B-5036E1AF761F}" dt="2023-12-11T23:16:41.922" v="227" actId="26606"/>
          <ac:spMkLst>
            <pc:docMk/>
            <pc:sldMk cId="402267834" sldId="344"/>
            <ac:spMk id="4" creationId="{58105BC6-AC8E-B09E-150A-37956D7763FA}"/>
          </ac:spMkLst>
        </pc:spChg>
        <pc:spChg chg="mod">
          <ac:chgData name="Josie Medforth" userId="3e189a8d-c589-44d1-a740-783236110918" providerId="ADAL" clId="{18249792-0B48-4E34-AC0B-5036E1AF761F}" dt="2023-12-11T23:37:34.806" v="606" actId="20577"/>
          <ac:spMkLst>
            <pc:docMk/>
            <pc:sldMk cId="402267834" sldId="344"/>
            <ac:spMk id="9" creationId="{00000000-0000-0000-0000-000000000000}"/>
          </ac:spMkLst>
        </pc:spChg>
        <pc:graphicFrameChg chg="add mod">
          <ac:chgData name="Josie Medforth" userId="3e189a8d-c589-44d1-a740-783236110918" providerId="ADAL" clId="{18249792-0B48-4E34-AC0B-5036E1AF761F}" dt="2023-12-11T23:17:00.993" v="229" actId="12100"/>
          <ac:graphicFrameMkLst>
            <pc:docMk/>
            <pc:sldMk cId="402267834" sldId="344"/>
            <ac:graphicFrameMk id="20" creationId="{F634ADA9-FB25-78C9-B58A-52BEBDB884F0}"/>
          </ac:graphicFrameMkLst>
        </pc:graphicFrameChg>
        <pc:picChg chg="del">
          <ac:chgData name="Josie Medforth" userId="3e189a8d-c589-44d1-a740-783236110918" providerId="ADAL" clId="{18249792-0B48-4E34-AC0B-5036E1AF761F}" dt="2023-12-11T23:16:29.920" v="226" actId="478"/>
          <ac:picMkLst>
            <pc:docMk/>
            <pc:sldMk cId="402267834" sldId="344"/>
            <ac:picMk id="2" creationId="{00000000-0000-0000-0000-000000000000}"/>
          </ac:picMkLst>
        </pc:picChg>
        <pc:picChg chg="add mod">
          <ac:chgData name="Josie Medforth" userId="3e189a8d-c589-44d1-a740-783236110918" providerId="ADAL" clId="{18249792-0B48-4E34-AC0B-5036E1AF761F}" dt="2023-12-11T23:40:36.311" v="629"/>
          <ac:picMkLst>
            <pc:docMk/>
            <pc:sldMk cId="402267834" sldId="344"/>
            <ac:picMk id="2" creationId="{ED12ACE4-40AA-5E7B-8CDC-9BCC9AC8FAC3}"/>
          </ac:picMkLst>
        </pc:picChg>
      </pc:sldChg>
      <pc:sldChg chg="addSp delSp modSp mod setBg delDesignElem modNotes">
        <pc:chgData name="Josie Medforth" userId="3e189a8d-c589-44d1-a740-783236110918" providerId="ADAL" clId="{18249792-0B48-4E34-AC0B-5036E1AF761F}" dt="2023-12-11T23:41:10.295" v="632"/>
        <pc:sldMkLst>
          <pc:docMk/>
          <pc:sldMk cId="2344124934" sldId="345"/>
        </pc:sldMkLst>
        <pc:spChg chg="add del mod">
          <ac:chgData name="Josie Medforth" userId="3e189a8d-c589-44d1-a740-783236110918" providerId="ADAL" clId="{18249792-0B48-4E34-AC0B-5036E1AF761F}" dt="2023-12-11T23:26:56.995" v="489" actId="26606"/>
          <ac:spMkLst>
            <pc:docMk/>
            <pc:sldMk cId="2344124934" sldId="345"/>
            <ac:spMk id="4" creationId="{3862863C-B90D-D774-969B-23F55D018ADE}"/>
          </ac:spMkLst>
        </pc:spChg>
        <pc:spChg chg="mod">
          <ac:chgData name="Josie Medforth" userId="3e189a8d-c589-44d1-a740-783236110918" providerId="ADAL" clId="{18249792-0B48-4E34-AC0B-5036E1AF761F}" dt="2023-12-11T23:30:32.118" v="524" actId="207"/>
          <ac:spMkLst>
            <pc:docMk/>
            <pc:sldMk cId="2344124934" sldId="345"/>
            <ac:spMk id="9" creationId="{788ACB1A-10D2-6CBA-F6B6-F5F756286451}"/>
          </ac:spMkLst>
        </pc:spChg>
        <pc:spChg chg="del">
          <ac:chgData name="Josie Medforth" userId="3e189a8d-c589-44d1-a740-783236110918" providerId="ADAL" clId="{18249792-0B48-4E34-AC0B-5036E1AF761F}" dt="2023-12-11T23:26:07.898" v="452" actId="478"/>
          <ac:spMkLst>
            <pc:docMk/>
            <pc:sldMk cId="2344124934" sldId="345"/>
            <ac:spMk id="10" creationId="{1BF74333-353A-4A25-132A-B45FF48C3499}"/>
          </ac:spMkLst>
        </pc:spChg>
        <pc:spChg chg="add del">
          <ac:chgData name="Josie Medforth" userId="3e189a8d-c589-44d1-a740-783236110918" providerId="ADAL" clId="{18249792-0B48-4E34-AC0B-5036E1AF761F}" dt="2023-12-11T23:27:19.333" v="494" actId="26606"/>
          <ac:spMkLst>
            <pc:docMk/>
            <pc:sldMk cId="2344124934" sldId="345"/>
            <ac:spMk id="27" creationId="{84DF55BE-B4AB-4BA1-BDE1-E9F7FB3F110A}"/>
          </ac:spMkLst>
        </pc:spChg>
        <pc:spChg chg="add del">
          <ac:chgData name="Josie Medforth" userId="3e189a8d-c589-44d1-a740-783236110918" providerId="ADAL" clId="{18249792-0B48-4E34-AC0B-5036E1AF761F}" dt="2023-12-11T23:27:23.520" v="496" actId="26606"/>
          <ac:spMkLst>
            <pc:docMk/>
            <pc:sldMk cId="2344124934" sldId="345"/>
            <ac:spMk id="29" creationId="{3FCFB1DE-0B7E-48CC-BA90-B2AB0889F9D6}"/>
          </ac:spMkLst>
        </pc:spChg>
        <pc:spChg chg="add del">
          <ac:chgData name="Josie Medforth" userId="3e189a8d-c589-44d1-a740-783236110918" providerId="ADAL" clId="{18249792-0B48-4E34-AC0B-5036E1AF761F}" dt="2023-12-11T23:27:23.520" v="496" actId="26606"/>
          <ac:spMkLst>
            <pc:docMk/>
            <pc:sldMk cId="2344124934" sldId="345"/>
            <ac:spMk id="30" creationId="{5AC1364A-3E3D-4F0D-8776-78AF3A270DD6}"/>
          </ac:spMkLst>
        </pc:spChg>
        <pc:spChg chg="add del">
          <ac:chgData name="Josie Medforth" userId="3e189a8d-c589-44d1-a740-783236110918" providerId="ADAL" clId="{18249792-0B48-4E34-AC0B-5036E1AF761F}" dt="2023-12-11T23:28:13.945" v="505" actId="26606"/>
          <ac:spMkLst>
            <pc:docMk/>
            <pc:sldMk cId="2344124934" sldId="345"/>
            <ac:spMk id="32" creationId="{84DF55BE-B4AB-4BA1-BDE1-E9F7FB3F110A}"/>
          </ac:spMkLst>
        </pc:spChg>
        <pc:spChg chg="add del">
          <ac:chgData name="Josie Medforth" userId="3e189a8d-c589-44d1-a740-783236110918" providerId="ADAL" clId="{18249792-0B48-4E34-AC0B-5036E1AF761F}" dt="2023-12-11T23:28:13.924" v="504" actId="26606"/>
          <ac:spMkLst>
            <pc:docMk/>
            <pc:sldMk cId="2344124934" sldId="345"/>
            <ac:spMk id="37" creationId="{D75A5B51-0925-4835-8511-A0DD17EAA97C}"/>
          </ac:spMkLst>
        </pc:spChg>
        <pc:spChg chg="add del">
          <ac:chgData name="Josie Medforth" userId="3e189a8d-c589-44d1-a740-783236110918" providerId="ADAL" clId="{18249792-0B48-4E34-AC0B-5036E1AF761F}" dt="2023-12-11T23:28:13.924" v="504" actId="26606"/>
          <ac:spMkLst>
            <pc:docMk/>
            <pc:sldMk cId="2344124934" sldId="345"/>
            <ac:spMk id="39" creationId="{5CDFD20D-8E4F-4E3A-AF87-93F23E0DBFB3}"/>
          </ac:spMkLst>
        </pc:spChg>
        <pc:spChg chg="add">
          <ac:chgData name="Josie Medforth" userId="3e189a8d-c589-44d1-a740-783236110918" providerId="ADAL" clId="{18249792-0B48-4E34-AC0B-5036E1AF761F}" dt="2023-12-11T23:28:13.945" v="505" actId="26606"/>
          <ac:spMkLst>
            <pc:docMk/>
            <pc:sldMk cId="2344124934" sldId="345"/>
            <ac:spMk id="41" creationId="{D75A5B51-0925-4835-8511-A0DD17EAA97C}"/>
          </ac:spMkLst>
        </pc:spChg>
        <pc:spChg chg="add">
          <ac:chgData name="Josie Medforth" userId="3e189a8d-c589-44d1-a740-783236110918" providerId="ADAL" clId="{18249792-0B48-4E34-AC0B-5036E1AF761F}" dt="2023-12-11T23:28:13.945" v="505" actId="26606"/>
          <ac:spMkLst>
            <pc:docMk/>
            <pc:sldMk cId="2344124934" sldId="345"/>
            <ac:spMk id="42" creationId="{5CDFD20D-8E4F-4E3A-AF87-93F23E0DBFB3}"/>
          </ac:spMkLst>
        </pc:spChg>
        <pc:graphicFrameChg chg="add del">
          <ac:chgData name="Josie Medforth" userId="3e189a8d-c589-44d1-a740-783236110918" providerId="ADAL" clId="{18249792-0B48-4E34-AC0B-5036E1AF761F}" dt="2023-12-11T23:26:56.975" v="488" actId="26606"/>
          <ac:graphicFrameMkLst>
            <pc:docMk/>
            <pc:sldMk cId="2344124934" sldId="345"/>
            <ac:graphicFrameMk id="20" creationId="{B65AECAB-0B24-E716-1815-1481403525F3}"/>
          </ac:graphicFrameMkLst>
        </pc:graphicFrameChg>
        <pc:graphicFrameChg chg="add mod modGraphic">
          <ac:chgData name="Josie Medforth" userId="3e189a8d-c589-44d1-a740-783236110918" providerId="ADAL" clId="{18249792-0B48-4E34-AC0B-5036E1AF761F}" dt="2023-12-11T23:30:40.825" v="526" actId="14100"/>
          <ac:graphicFrameMkLst>
            <pc:docMk/>
            <pc:sldMk cId="2344124934" sldId="345"/>
            <ac:graphicFrameMk id="22" creationId="{CF630AFC-F9C9-1740-506C-47074B596EDD}"/>
          </ac:graphicFrameMkLst>
        </pc:graphicFrameChg>
        <pc:picChg chg="add mod ord">
          <ac:chgData name="Josie Medforth" userId="3e189a8d-c589-44d1-a740-783236110918" providerId="ADAL" clId="{18249792-0B48-4E34-AC0B-5036E1AF761F}" dt="2023-12-11T23:28:24.253" v="508" actId="14100"/>
          <ac:picMkLst>
            <pc:docMk/>
            <pc:sldMk cId="2344124934" sldId="345"/>
            <ac:picMk id="2" creationId="{7AD29D96-798C-8519-5F34-CD0AE32A5CA9}"/>
          </ac:picMkLst>
        </pc:picChg>
        <pc:picChg chg="add mod">
          <ac:chgData name="Josie Medforth" userId="3e189a8d-c589-44d1-a740-783236110918" providerId="ADAL" clId="{18249792-0B48-4E34-AC0B-5036E1AF761F}" dt="2023-12-11T23:41:10.295" v="632"/>
          <ac:picMkLst>
            <pc:docMk/>
            <pc:sldMk cId="2344124934" sldId="345"/>
            <ac:picMk id="3" creationId="{1BB07493-D659-9883-9723-4300CA949069}"/>
          </ac:picMkLst>
        </pc:picChg>
        <pc:picChg chg="del">
          <ac:chgData name="Josie Medforth" userId="3e189a8d-c589-44d1-a740-783236110918" providerId="ADAL" clId="{18249792-0B48-4E34-AC0B-5036E1AF761F}" dt="2023-12-11T23:26:42.442" v="486" actId="478"/>
          <ac:picMkLst>
            <pc:docMk/>
            <pc:sldMk cId="2344124934" sldId="345"/>
            <ac:picMk id="3" creationId="{FA3CB5FF-C5A8-6B05-38AF-2B6A2D1CAC69}"/>
          </ac:picMkLst>
        </pc:picChg>
        <pc:picChg chg="mod ord">
          <ac:chgData name="Josie Medforth" userId="3e189a8d-c589-44d1-a740-783236110918" providerId="ADAL" clId="{18249792-0B48-4E34-AC0B-5036E1AF761F}" dt="2023-12-11T23:28:21.526" v="507" actId="1076"/>
          <ac:picMkLst>
            <pc:docMk/>
            <pc:sldMk cId="2344124934" sldId="345"/>
            <ac:picMk id="16" creationId="{C57ECBFE-333E-080F-B87B-E46EC241F362}"/>
          </ac:picMkLst>
        </pc:picChg>
        <pc:picChg chg="mod ord">
          <ac:chgData name="Josie Medforth" userId="3e189a8d-c589-44d1-a740-783236110918" providerId="ADAL" clId="{18249792-0B48-4E34-AC0B-5036E1AF761F}" dt="2023-12-11T23:28:13.945" v="505" actId="26606"/>
          <ac:picMkLst>
            <pc:docMk/>
            <pc:sldMk cId="2344124934" sldId="345"/>
            <ac:picMk id="18" creationId="{AF94F9F5-1AD7-9F6E-CB3A-3B4D2BB06ECC}"/>
          </ac:picMkLst>
        </pc:picChg>
      </pc:sldChg>
      <pc:sldChg chg="modSp new del mod">
        <pc:chgData name="Josie Medforth" userId="3e189a8d-c589-44d1-a740-783236110918" providerId="ADAL" clId="{18249792-0B48-4E34-AC0B-5036E1AF761F}" dt="2023-12-11T23:22:32.133" v="306" actId="680"/>
        <pc:sldMkLst>
          <pc:docMk/>
          <pc:sldMk cId="2866162826" sldId="345"/>
        </pc:sldMkLst>
        <pc:spChg chg="mod">
          <ac:chgData name="Josie Medforth" userId="3e189a8d-c589-44d1-a740-783236110918" providerId="ADAL" clId="{18249792-0B48-4E34-AC0B-5036E1AF761F}" dt="2023-12-11T23:22:31.569" v="305" actId="20577"/>
          <ac:spMkLst>
            <pc:docMk/>
            <pc:sldMk cId="2866162826" sldId="345"/>
            <ac:spMk id="2" creationId="{B624D563-8F29-DC15-6E0A-BED866611ABF}"/>
          </ac:spMkLst>
        </pc:spChg>
      </pc:sldChg>
      <pc:sldChg chg="modSp new del mod">
        <pc:chgData name="Josie Medforth" userId="3e189a8d-c589-44d1-a740-783236110918" providerId="ADAL" clId="{18249792-0B48-4E34-AC0B-5036E1AF761F}" dt="2023-12-11T23:22:18.900" v="293" actId="680"/>
        <pc:sldMkLst>
          <pc:docMk/>
          <pc:sldMk cId="3854832632" sldId="345"/>
        </pc:sldMkLst>
        <pc:spChg chg="mod">
          <ac:chgData name="Josie Medforth" userId="3e189a8d-c589-44d1-a740-783236110918" providerId="ADAL" clId="{18249792-0B48-4E34-AC0B-5036E1AF761F}" dt="2023-12-11T23:22:18.284" v="292" actId="20577"/>
          <ac:spMkLst>
            <pc:docMk/>
            <pc:sldMk cId="3854832632" sldId="345"/>
            <ac:spMk id="2" creationId="{5029643C-8C25-2A06-8553-D3A39DA59B12}"/>
          </ac:spMkLst>
        </pc:spChg>
      </pc:sldChg>
      <pc:sldChg chg="addSp delSp modSp add mod setBg modNotes">
        <pc:chgData name="Josie Medforth" userId="3e189a8d-c589-44d1-a740-783236110918" providerId="ADAL" clId="{18249792-0B48-4E34-AC0B-5036E1AF761F}" dt="2023-12-12T00:01:11.812" v="910" actId="207"/>
        <pc:sldMkLst>
          <pc:docMk/>
          <pc:sldMk cId="242264058" sldId="346"/>
        </pc:sldMkLst>
        <pc:spChg chg="add">
          <ac:chgData name="Josie Medforth" userId="3e189a8d-c589-44d1-a740-783236110918" providerId="ADAL" clId="{18249792-0B48-4E34-AC0B-5036E1AF761F}" dt="2023-12-11T23:35:15.902" v="590" actId="26606"/>
          <ac:spMkLst>
            <pc:docMk/>
            <pc:sldMk cId="242264058" sldId="346"/>
            <ac:spMk id="4" creationId="{82C1AFD3-2851-8A92-BACE-3F14486657FF}"/>
          </ac:spMkLst>
        </pc:spChg>
        <pc:spChg chg="add mod">
          <ac:chgData name="Josie Medforth" userId="3e189a8d-c589-44d1-a740-783236110918" providerId="ADAL" clId="{18249792-0B48-4E34-AC0B-5036E1AF761F}" dt="2023-12-12T00:01:11.812" v="910" actId="207"/>
          <ac:spMkLst>
            <pc:docMk/>
            <pc:sldMk cId="242264058" sldId="346"/>
            <ac:spMk id="9" creationId="{05008557-263C-218C-D426-7F5331328B1C}"/>
          </ac:spMkLst>
        </pc:spChg>
        <pc:spChg chg="add">
          <ac:chgData name="Josie Medforth" userId="3e189a8d-c589-44d1-a740-783236110918" providerId="ADAL" clId="{18249792-0B48-4E34-AC0B-5036E1AF761F}" dt="2023-12-11T23:35:15.902" v="590" actId="26606"/>
          <ac:spMkLst>
            <pc:docMk/>
            <pc:sldMk cId="242264058" sldId="346"/>
            <ac:spMk id="10" creationId="{CA194005-A107-DB3D-C3F1-7A10B08B5A8E}"/>
          </ac:spMkLst>
        </pc:spChg>
        <pc:spChg chg="add">
          <ac:chgData name="Josie Medforth" userId="3e189a8d-c589-44d1-a740-783236110918" providerId="ADAL" clId="{18249792-0B48-4E34-AC0B-5036E1AF761F}" dt="2023-12-11T23:35:15.902" v="590" actId="26606"/>
          <ac:spMkLst>
            <pc:docMk/>
            <pc:sldMk cId="242264058" sldId="346"/>
            <ac:spMk id="17" creationId="{FFFFC667-1E80-1EF9-F2C1-F4EEA5CD2BC9}"/>
          </ac:spMkLst>
        </pc:spChg>
        <pc:spChg chg="del mod replId">
          <ac:chgData name="Josie Medforth" userId="3e189a8d-c589-44d1-a740-783236110918" providerId="ADAL" clId="{18249792-0B48-4E34-AC0B-5036E1AF761F}" dt="2023-12-11T23:35:15.902" v="590" actId="26606"/>
          <ac:spMkLst>
            <pc:docMk/>
            <pc:sldMk cId="242264058" sldId="346"/>
            <ac:spMk id="21" creationId="{00000000-0000-0000-0000-000000000000}"/>
          </ac:spMkLst>
        </pc:spChg>
        <pc:spChg chg="del mod replId">
          <ac:chgData name="Josie Medforth" userId="3e189a8d-c589-44d1-a740-783236110918" providerId="ADAL" clId="{18249792-0B48-4E34-AC0B-5036E1AF761F}" dt="2023-12-11T23:35:15.902" v="590" actId="26606"/>
          <ac:spMkLst>
            <pc:docMk/>
            <pc:sldMk cId="242264058" sldId="346"/>
            <ac:spMk id="22" creationId="{00000000-0000-0000-0000-000000000000}"/>
          </ac:spMkLst>
        </pc:spChg>
        <pc:spChg chg="add">
          <ac:chgData name="Josie Medforth" userId="3e189a8d-c589-44d1-a740-783236110918" providerId="ADAL" clId="{18249792-0B48-4E34-AC0B-5036E1AF761F}" dt="2023-12-11T23:35:15.902" v="590" actId="26606"/>
          <ac:spMkLst>
            <pc:docMk/>
            <pc:sldMk cId="242264058" sldId="346"/>
            <ac:spMk id="23" creationId="{352BEC0E-22F8-46D0-9632-375DB541B06C}"/>
          </ac:spMkLst>
        </pc:spChg>
        <pc:spChg chg="del mod replId">
          <ac:chgData name="Josie Medforth" userId="3e189a8d-c589-44d1-a740-783236110918" providerId="ADAL" clId="{18249792-0B48-4E34-AC0B-5036E1AF761F}" dt="2023-12-11T23:35:15.902" v="590" actId="26606"/>
          <ac:spMkLst>
            <pc:docMk/>
            <pc:sldMk cId="242264058" sldId="346"/>
            <ac:spMk id="24" creationId="{00000000-0000-0000-0000-000000000000}"/>
          </ac:spMkLst>
        </pc:spChg>
        <pc:spChg chg="add">
          <ac:chgData name="Josie Medforth" userId="3e189a8d-c589-44d1-a740-783236110918" providerId="ADAL" clId="{18249792-0B48-4E34-AC0B-5036E1AF761F}" dt="2023-12-11T23:35:15.902" v="590" actId="26606"/>
          <ac:spMkLst>
            <pc:docMk/>
            <pc:sldMk cId="242264058" sldId="346"/>
            <ac:spMk id="25" creationId="{3FCFB1DE-0B7E-48CC-BA90-B2AB0889F9D6}"/>
          </ac:spMkLst>
        </pc:spChg>
        <pc:spChg chg="del mod replId">
          <ac:chgData name="Josie Medforth" userId="3e189a8d-c589-44d1-a740-783236110918" providerId="ADAL" clId="{18249792-0B48-4E34-AC0B-5036E1AF761F}" dt="2023-12-11T23:35:15.902" v="590" actId="26606"/>
          <ac:spMkLst>
            <pc:docMk/>
            <pc:sldMk cId="242264058" sldId="346"/>
            <ac:spMk id="27" creationId="{58105BC6-AC8E-B09E-150A-37956D7763FA}"/>
          </ac:spMkLst>
        </pc:spChg>
        <pc:picChg chg="del">
          <ac:chgData name="Josie Medforth" userId="3e189a8d-c589-44d1-a740-783236110918" providerId="ADAL" clId="{18249792-0B48-4E34-AC0B-5036E1AF761F}" dt="2023-12-11T23:34:59.837" v="588" actId="478"/>
          <ac:picMkLst>
            <pc:docMk/>
            <pc:sldMk cId="242264058" sldId="346"/>
            <ac:picMk id="2" creationId="{00000000-0000-0000-0000-000000000000}"/>
          </ac:picMkLst>
        </pc:picChg>
        <pc:picChg chg="add mod">
          <ac:chgData name="Josie Medforth" userId="3e189a8d-c589-44d1-a740-783236110918" providerId="ADAL" clId="{18249792-0B48-4E34-AC0B-5036E1AF761F}" dt="2023-12-11T23:41:13.479" v="633"/>
          <ac:picMkLst>
            <pc:docMk/>
            <pc:sldMk cId="242264058" sldId="346"/>
            <ac:picMk id="2" creationId="{366D824B-2614-0B1C-922B-4065B0D6F959}"/>
          </ac:picMkLst>
        </pc:picChg>
        <pc:picChg chg="add mod">
          <ac:chgData name="Josie Medforth" userId="3e189a8d-c589-44d1-a740-783236110918" providerId="ADAL" clId="{18249792-0B48-4E34-AC0B-5036E1AF761F}" dt="2023-12-11T23:35:32.528" v="591"/>
          <ac:picMkLst>
            <pc:docMk/>
            <pc:sldMk cId="242264058" sldId="346"/>
            <ac:picMk id="3" creationId="{B7B2798F-7D29-BA9E-5387-E280CEA47164}"/>
          </ac:picMkLst>
        </pc:picChg>
        <pc:picChg chg="add">
          <ac:chgData name="Josie Medforth" userId="3e189a8d-c589-44d1-a740-783236110918" providerId="ADAL" clId="{18249792-0B48-4E34-AC0B-5036E1AF761F}" dt="2023-12-11T23:35:15.902" v="590" actId="26606"/>
          <ac:picMkLst>
            <pc:docMk/>
            <pc:sldMk cId="242264058" sldId="346"/>
            <ac:picMk id="16" creationId="{59E2C16F-11F0-605F-4A65-4B89123A9029}"/>
          </ac:picMkLst>
        </pc:picChg>
        <pc:picChg chg="add">
          <ac:chgData name="Josie Medforth" userId="3e189a8d-c589-44d1-a740-783236110918" providerId="ADAL" clId="{18249792-0B48-4E34-AC0B-5036E1AF761F}" dt="2023-12-11T23:35:15.902" v="590" actId="26606"/>
          <ac:picMkLst>
            <pc:docMk/>
            <pc:sldMk cId="242264058" sldId="346"/>
            <ac:picMk id="18" creationId="{D733A555-26CA-B4C8-1D0C-7D28BE4F5359}"/>
          </ac:picMkLst>
        </pc:picChg>
        <pc:picChg chg="del mod replId">
          <ac:chgData name="Josie Medforth" userId="3e189a8d-c589-44d1-a740-783236110918" providerId="ADAL" clId="{18249792-0B48-4E34-AC0B-5036E1AF761F}" dt="2023-12-11T23:35:15.902" v="590" actId="26606"/>
          <ac:picMkLst>
            <pc:docMk/>
            <pc:sldMk cId="242264058" sldId="346"/>
            <ac:picMk id="20" creationId="{00000000-0000-0000-0000-000000000000}"/>
          </ac:picMkLst>
        </pc:picChg>
        <pc:picChg chg="del mod replId">
          <ac:chgData name="Josie Medforth" userId="3e189a8d-c589-44d1-a740-783236110918" providerId="ADAL" clId="{18249792-0B48-4E34-AC0B-5036E1AF761F}" dt="2023-12-11T23:35:15.902" v="590" actId="26606"/>
          <ac:picMkLst>
            <pc:docMk/>
            <pc:sldMk cId="242264058" sldId="346"/>
            <ac:picMk id="26" creationId="{00000000-0000-0000-0000-000000000000}"/>
          </ac:picMkLst>
        </pc:picChg>
      </pc:sldChg>
      <pc:sldChg chg="addSp delSp modSp add mod setBg delDesignElem">
        <pc:chgData name="Josie Medforth" userId="3e189a8d-c589-44d1-a740-783236110918" providerId="ADAL" clId="{18249792-0B48-4E34-AC0B-5036E1AF761F}" dt="2023-12-11T23:41:19.116" v="634"/>
        <pc:sldMkLst>
          <pc:docMk/>
          <pc:sldMk cId="2163301857" sldId="347"/>
        </pc:sldMkLst>
        <pc:spChg chg="del mod">
          <ac:chgData name="Josie Medforth" userId="3e189a8d-c589-44d1-a740-783236110918" providerId="ADAL" clId="{18249792-0B48-4E34-AC0B-5036E1AF761F}" dt="2023-12-11T23:40:12.370" v="627" actId="26606"/>
          <ac:spMkLst>
            <pc:docMk/>
            <pc:sldMk cId="2163301857" sldId="347"/>
            <ac:spMk id="4" creationId="{82C1AFD3-2851-8A92-BACE-3F14486657FF}"/>
          </ac:spMkLst>
        </pc:spChg>
        <pc:spChg chg="add">
          <ac:chgData name="Josie Medforth" userId="3e189a8d-c589-44d1-a740-783236110918" providerId="ADAL" clId="{18249792-0B48-4E34-AC0B-5036E1AF761F}" dt="2023-12-11T23:40:12.370" v="627" actId="26606"/>
          <ac:spMkLst>
            <pc:docMk/>
            <pc:sldMk cId="2163301857" sldId="347"/>
            <ac:spMk id="9" creationId="{E882CE24-DB8F-F380-E699-06C6586A2925}"/>
          </ac:spMkLst>
        </pc:spChg>
        <pc:spChg chg="add">
          <ac:chgData name="Josie Medforth" userId="3e189a8d-c589-44d1-a740-783236110918" providerId="ADAL" clId="{18249792-0B48-4E34-AC0B-5036E1AF761F}" dt="2023-12-11T23:40:12.370" v="627" actId="26606"/>
          <ac:spMkLst>
            <pc:docMk/>
            <pc:sldMk cId="2163301857" sldId="347"/>
            <ac:spMk id="10" creationId="{C476FA39-0FCD-C3D7-362B-987410348386}"/>
          </ac:spMkLst>
        </pc:spChg>
        <pc:spChg chg="add">
          <ac:chgData name="Josie Medforth" userId="3e189a8d-c589-44d1-a740-783236110918" providerId="ADAL" clId="{18249792-0B48-4E34-AC0B-5036E1AF761F}" dt="2023-12-11T23:40:12.370" v="627" actId="26606"/>
          <ac:spMkLst>
            <pc:docMk/>
            <pc:sldMk cId="2163301857" sldId="347"/>
            <ac:spMk id="17" creationId="{2D83E716-88D0-D730-90A6-BF09A86ADFE1}"/>
          </ac:spMkLst>
        </pc:spChg>
        <pc:spChg chg="del mod replId">
          <ac:chgData name="Josie Medforth" userId="3e189a8d-c589-44d1-a740-783236110918" providerId="ADAL" clId="{18249792-0B48-4E34-AC0B-5036E1AF761F}" dt="2023-12-11T23:40:12.370" v="627" actId="26606"/>
          <ac:spMkLst>
            <pc:docMk/>
            <pc:sldMk cId="2163301857" sldId="347"/>
            <ac:spMk id="21" creationId="{05008557-263C-218C-D426-7F5331328B1C}"/>
          </ac:spMkLst>
        </pc:spChg>
        <pc:spChg chg="del">
          <ac:chgData name="Josie Medforth" userId="3e189a8d-c589-44d1-a740-783236110918" providerId="ADAL" clId="{18249792-0B48-4E34-AC0B-5036E1AF761F}" dt="2023-12-11T23:38:07.708" v="609"/>
          <ac:spMkLst>
            <pc:docMk/>
            <pc:sldMk cId="2163301857" sldId="347"/>
            <ac:spMk id="23" creationId="{352BEC0E-22F8-46D0-9632-375DB541B06C}"/>
          </ac:spMkLst>
        </pc:spChg>
        <pc:spChg chg="del mod replId">
          <ac:chgData name="Josie Medforth" userId="3e189a8d-c589-44d1-a740-783236110918" providerId="ADAL" clId="{18249792-0B48-4E34-AC0B-5036E1AF761F}" dt="2023-12-11T23:40:12.370" v="627" actId="26606"/>
          <ac:spMkLst>
            <pc:docMk/>
            <pc:sldMk cId="2163301857" sldId="347"/>
            <ac:spMk id="24" creationId="{CA194005-A107-DB3D-C3F1-7A10B08B5A8E}"/>
          </ac:spMkLst>
        </pc:spChg>
        <pc:spChg chg="del">
          <ac:chgData name="Josie Medforth" userId="3e189a8d-c589-44d1-a740-783236110918" providerId="ADAL" clId="{18249792-0B48-4E34-AC0B-5036E1AF761F}" dt="2023-12-11T23:38:07.708" v="609"/>
          <ac:spMkLst>
            <pc:docMk/>
            <pc:sldMk cId="2163301857" sldId="347"/>
            <ac:spMk id="25" creationId="{3FCFB1DE-0B7E-48CC-BA90-B2AB0889F9D6}"/>
          </ac:spMkLst>
        </pc:spChg>
        <pc:spChg chg="del mod replId">
          <ac:chgData name="Josie Medforth" userId="3e189a8d-c589-44d1-a740-783236110918" providerId="ADAL" clId="{18249792-0B48-4E34-AC0B-5036E1AF761F}" dt="2023-12-11T23:40:12.370" v="627" actId="26606"/>
          <ac:spMkLst>
            <pc:docMk/>
            <pc:sldMk cId="2163301857" sldId="347"/>
            <ac:spMk id="25" creationId="{FFFFC667-1E80-1EF9-F2C1-F4EEA5CD2BC9}"/>
          </ac:spMkLst>
        </pc:spChg>
        <pc:graphicFrameChg chg="add mod">
          <ac:chgData name="Josie Medforth" userId="3e189a8d-c589-44d1-a740-783236110918" providerId="ADAL" clId="{18249792-0B48-4E34-AC0B-5036E1AF761F}" dt="2023-12-11T23:40:52.545" v="631" actId="12100"/>
          <ac:graphicFrameMkLst>
            <pc:docMk/>
            <pc:sldMk cId="2163301857" sldId="347"/>
            <ac:graphicFrameMk id="20" creationId="{8F0DFF42-07E4-B055-98F1-35F1A240D5F3}"/>
          </ac:graphicFrameMkLst>
        </pc:graphicFrameChg>
        <pc:picChg chg="add mod">
          <ac:chgData name="Josie Medforth" userId="3e189a8d-c589-44d1-a740-783236110918" providerId="ADAL" clId="{18249792-0B48-4E34-AC0B-5036E1AF761F}" dt="2023-12-11T23:40:41.088" v="630"/>
          <ac:picMkLst>
            <pc:docMk/>
            <pc:sldMk cId="2163301857" sldId="347"/>
            <ac:picMk id="2" creationId="{AFDF07D6-BAF6-F866-AEC7-132843A23E78}"/>
          </ac:picMkLst>
        </pc:picChg>
        <pc:picChg chg="del">
          <ac:chgData name="Josie Medforth" userId="3e189a8d-c589-44d1-a740-783236110918" providerId="ADAL" clId="{18249792-0B48-4E34-AC0B-5036E1AF761F}" dt="2023-12-11T23:39:54.097" v="625" actId="478"/>
          <ac:picMkLst>
            <pc:docMk/>
            <pc:sldMk cId="2163301857" sldId="347"/>
            <ac:picMk id="3" creationId="{B7B2798F-7D29-BA9E-5387-E280CEA47164}"/>
          </ac:picMkLst>
        </pc:picChg>
        <pc:picChg chg="add mod">
          <ac:chgData name="Josie Medforth" userId="3e189a8d-c589-44d1-a740-783236110918" providerId="ADAL" clId="{18249792-0B48-4E34-AC0B-5036E1AF761F}" dt="2023-12-11T23:41:19.116" v="634"/>
          <ac:picMkLst>
            <pc:docMk/>
            <pc:sldMk cId="2163301857" sldId="347"/>
            <ac:picMk id="5" creationId="{EAB38EF4-E528-196B-AEE0-3C0C776D7B79}"/>
          </ac:picMkLst>
        </pc:picChg>
        <pc:picChg chg="add">
          <ac:chgData name="Josie Medforth" userId="3e189a8d-c589-44d1-a740-783236110918" providerId="ADAL" clId="{18249792-0B48-4E34-AC0B-5036E1AF761F}" dt="2023-12-11T23:40:12.370" v="627" actId="26606"/>
          <ac:picMkLst>
            <pc:docMk/>
            <pc:sldMk cId="2163301857" sldId="347"/>
            <ac:picMk id="16" creationId="{094EF2C5-3D95-3ECC-20BE-2ABDC838D51B}"/>
          </ac:picMkLst>
        </pc:picChg>
        <pc:picChg chg="add">
          <ac:chgData name="Josie Medforth" userId="3e189a8d-c589-44d1-a740-783236110918" providerId="ADAL" clId="{18249792-0B48-4E34-AC0B-5036E1AF761F}" dt="2023-12-11T23:40:12.370" v="627" actId="26606"/>
          <ac:picMkLst>
            <pc:docMk/>
            <pc:sldMk cId="2163301857" sldId="347"/>
            <ac:picMk id="18" creationId="{EB2CD310-BD76-43A5-281F-AE12F56D1EEC}"/>
          </ac:picMkLst>
        </pc:picChg>
        <pc:picChg chg="del mod replId">
          <ac:chgData name="Josie Medforth" userId="3e189a8d-c589-44d1-a740-783236110918" providerId="ADAL" clId="{18249792-0B48-4E34-AC0B-5036E1AF761F}" dt="2023-12-11T23:40:12.370" v="627" actId="26606"/>
          <ac:picMkLst>
            <pc:docMk/>
            <pc:sldMk cId="2163301857" sldId="347"/>
            <ac:picMk id="22" creationId="{59E2C16F-11F0-605F-4A65-4B89123A9029}"/>
          </ac:picMkLst>
        </pc:picChg>
        <pc:picChg chg="del mod replId">
          <ac:chgData name="Josie Medforth" userId="3e189a8d-c589-44d1-a740-783236110918" providerId="ADAL" clId="{18249792-0B48-4E34-AC0B-5036E1AF761F}" dt="2023-12-11T23:40:12.370" v="627" actId="26606"/>
          <ac:picMkLst>
            <pc:docMk/>
            <pc:sldMk cId="2163301857" sldId="347"/>
            <ac:picMk id="23" creationId="{D733A555-26CA-B4C8-1D0C-7D28BE4F5359}"/>
          </ac:picMkLst>
        </pc:picChg>
      </pc:sldChg>
      <pc:sldChg chg="addSp delSp modSp add mod setBg delDesignElem modNotes">
        <pc:chgData name="Josie Medforth" userId="3e189a8d-c589-44d1-a740-783236110918" providerId="ADAL" clId="{18249792-0B48-4E34-AC0B-5036E1AF761F}" dt="2023-12-12T00:17:57.343" v="1366"/>
        <pc:sldMkLst>
          <pc:docMk/>
          <pc:sldMk cId="3803176534" sldId="348"/>
        </pc:sldMkLst>
        <pc:spChg chg="add del mod">
          <ac:chgData name="Josie Medforth" userId="3e189a8d-c589-44d1-a740-783236110918" providerId="ADAL" clId="{18249792-0B48-4E34-AC0B-5036E1AF761F}" dt="2023-12-11T23:56:02.678" v="799" actId="26606"/>
          <ac:spMkLst>
            <pc:docMk/>
            <pc:sldMk cId="3803176534" sldId="348"/>
            <ac:spMk id="4" creationId="{82C1AFD3-2851-8A92-BACE-3F14486657FF}"/>
          </ac:spMkLst>
        </pc:spChg>
        <pc:spChg chg="mod">
          <ac:chgData name="Josie Medforth" userId="3e189a8d-c589-44d1-a740-783236110918" providerId="ADAL" clId="{18249792-0B48-4E34-AC0B-5036E1AF761F}" dt="2023-12-12T00:17:46.080" v="1365" actId="26606"/>
          <ac:spMkLst>
            <pc:docMk/>
            <pc:sldMk cId="3803176534" sldId="348"/>
            <ac:spMk id="9" creationId="{05008557-263C-218C-D426-7F5331328B1C}"/>
          </ac:spMkLst>
        </pc:spChg>
        <pc:spChg chg="del">
          <ac:chgData name="Josie Medforth" userId="3e189a8d-c589-44d1-a740-783236110918" providerId="ADAL" clId="{18249792-0B48-4E34-AC0B-5036E1AF761F}" dt="2023-12-11T23:50:17.906" v="636"/>
          <ac:spMkLst>
            <pc:docMk/>
            <pc:sldMk cId="3803176534" sldId="348"/>
            <ac:spMk id="23" creationId="{352BEC0E-22F8-46D0-9632-375DB541B06C}"/>
          </ac:spMkLst>
        </pc:spChg>
        <pc:spChg chg="del">
          <ac:chgData name="Josie Medforth" userId="3e189a8d-c589-44d1-a740-783236110918" providerId="ADAL" clId="{18249792-0B48-4E34-AC0B-5036E1AF761F}" dt="2023-12-11T23:50:17.906" v="636"/>
          <ac:spMkLst>
            <pc:docMk/>
            <pc:sldMk cId="3803176534" sldId="348"/>
            <ac:spMk id="25" creationId="{3FCFB1DE-0B7E-48CC-BA90-B2AB0889F9D6}"/>
          </ac:spMkLst>
        </pc:spChg>
        <pc:spChg chg="add">
          <ac:chgData name="Josie Medforth" userId="3e189a8d-c589-44d1-a740-783236110918" providerId="ADAL" clId="{18249792-0B48-4E34-AC0B-5036E1AF761F}" dt="2023-12-12T00:17:46.080" v="1365" actId="26606"/>
          <ac:spMkLst>
            <pc:docMk/>
            <pc:sldMk cId="3803176534" sldId="348"/>
            <ac:spMk id="27" creationId="{61293230-B0F6-45B1-96D1-13D18E242995}"/>
          </ac:spMkLst>
        </pc:spChg>
        <pc:spChg chg="add">
          <ac:chgData name="Josie Medforth" userId="3e189a8d-c589-44d1-a740-783236110918" providerId="ADAL" clId="{18249792-0B48-4E34-AC0B-5036E1AF761F}" dt="2023-12-12T00:17:46.080" v="1365" actId="26606"/>
          <ac:spMkLst>
            <pc:docMk/>
            <pc:sldMk cId="3803176534" sldId="348"/>
            <ac:spMk id="29" creationId="{DB74BAD7-F0FC-4719-A31F-1ABDB62116DA}"/>
          </ac:spMkLst>
        </pc:spChg>
        <pc:graphicFrameChg chg="add del">
          <ac:chgData name="Josie Medforth" userId="3e189a8d-c589-44d1-a740-783236110918" providerId="ADAL" clId="{18249792-0B48-4E34-AC0B-5036E1AF761F}" dt="2023-12-11T23:56:02.667" v="798" actId="26606"/>
          <ac:graphicFrameMkLst>
            <pc:docMk/>
            <pc:sldMk cId="3803176534" sldId="348"/>
            <ac:graphicFrameMk id="20" creationId="{4BE6E152-27BF-0D87-D27F-8E0A35723DB8}"/>
          </ac:graphicFrameMkLst>
        </pc:graphicFrameChg>
        <pc:graphicFrameChg chg="add mod modGraphic">
          <ac:chgData name="Josie Medforth" userId="3e189a8d-c589-44d1-a740-783236110918" providerId="ADAL" clId="{18249792-0B48-4E34-AC0B-5036E1AF761F}" dt="2023-12-12T00:17:46.080" v="1365" actId="26606"/>
          <ac:graphicFrameMkLst>
            <pc:docMk/>
            <pc:sldMk cId="3803176534" sldId="348"/>
            <ac:graphicFrameMk id="22" creationId="{D8B38B7C-159C-057B-8EFF-5CA80DCBEA8F}"/>
          </ac:graphicFrameMkLst>
        </pc:graphicFrameChg>
        <pc:picChg chg="mod ord">
          <ac:chgData name="Josie Medforth" userId="3e189a8d-c589-44d1-a740-783236110918" providerId="ADAL" clId="{18249792-0B48-4E34-AC0B-5036E1AF761F}" dt="2023-12-12T00:17:46.080" v="1365" actId="26606"/>
          <ac:picMkLst>
            <pc:docMk/>
            <pc:sldMk cId="3803176534" sldId="348"/>
            <ac:picMk id="2" creationId="{366D824B-2614-0B1C-922B-4065B0D6F959}"/>
          </ac:picMkLst>
        </pc:picChg>
        <pc:picChg chg="mod ord">
          <ac:chgData name="Josie Medforth" userId="3e189a8d-c589-44d1-a740-783236110918" providerId="ADAL" clId="{18249792-0B48-4E34-AC0B-5036E1AF761F}" dt="2023-12-12T00:17:46.080" v="1365" actId="26606"/>
          <ac:picMkLst>
            <pc:docMk/>
            <pc:sldMk cId="3803176534" sldId="348"/>
            <ac:picMk id="3" creationId="{B7B2798F-7D29-BA9E-5387-E280CEA47164}"/>
          </ac:picMkLst>
        </pc:picChg>
        <pc:picChg chg="add mod">
          <ac:chgData name="Josie Medforth" userId="3e189a8d-c589-44d1-a740-783236110918" providerId="ADAL" clId="{18249792-0B48-4E34-AC0B-5036E1AF761F}" dt="2023-12-12T00:17:57.343" v="1366"/>
          <ac:picMkLst>
            <pc:docMk/>
            <pc:sldMk cId="3803176534" sldId="348"/>
            <ac:picMk id="5" creationId="{71E4A146-F69E-9B16-77C7-D95E342BA9F1}"/>
          </ac:picMkLst>
        </pc:picChg>
        <pc:picChg chg="mod">
          <ac:chgData name="Josie Medforth" userId="3e189a8d-c589-44d1-a740-783236110918" providerId="ADAL" clId="{18249792-0B48-4E34-AC0B-5036E1AF761F}" dt="2023-12-12T00:17:46.080" v="1365" actId="26606"/>
          <ac:picMkLst>
            <pc:docMk/>
            <pc:sldMk cId="3803176534" sldId="348"/>
            <ac:picMk id="16" creationId="{59E2C16F-11F0-605F-4A65-4B89123A9029}"/>
          </ac:picMkLst>
        </pc:picChg>
        <pc:picChg chg="mod">
          <ac:chgData name="Josie Medforth" userId="3e189a8d-c589-44d1-a740-783236110918" providerId="ADAL" clId="{18249792-0B48-4E34-AC0B-5036E1AF761F}" dt="2023-12-12T00:17:46.080" v="1365" actId="26606"/>
          <ac:picMkLst>
            <pc:docMk/>
            <pc:sldMk cId="3803176534" sldId="348"/>
            <ac:picMk id="18" creationId="{D733A555-26CA-B4C8-1D0C-7D28BE4F5359}"/>
          </ac:picMkLst>
        </pc:picChg>
      </pc:sldChg>
      <pc:sldChg chg="addSp delSp modSp add mod setBg delDesignElem modNotes">
        <pc:chgData name="Josie Medforth" userId="3e189a8d-c589-44d1-a740-783236110918" providerId="ADAL" clId="{18249792-0B48-4E34-AC0B-5036E1AF761F}" dt="2023-12-12T00:00:47.707" v="908" actId="962"/>
        <pc:sldMkLst>
          <pc:docMk/>
          <pc:sldMk cId="2711051099" sldId="349"/>
        </pc:sldMkLst>
        <pc:spChg chg="del mod">
          <ac:chgData name="Josie Medforth" userId="3e189a8d-c589-44d1-a740-783236110918" providerId="ADAL" clId="{18249792-0B48-4E34-AC0B-5036E1AF761F}" dt="2023-12-12T00:00:32.632" v="905" actId="26606"/>
          <ac:spMkLst>
            <pc:docMk/>
            <pc:sldMk cId="2711051099" sldId="349"/>
            <ac:spMk id="4" creationId="{82C1AFD3-2851-8A92-BACE-3F14486657FF}"/>
          </ac:spMkLst>
        </pc:spChg>
        <pc:spChg chg="mod">
          <ac:chgData name="Josie Medforth" userId="3e189a8d-c589-44d1-a740-783236110918" providerId="ADAL" clId="{18249792-0B48-4E34-AC0B-5036E1AF761F}" dt="2023-12-11T23:58:39.025" v="845" actId="14100"/>
          <ac:spMkLst>
            <pc:docMk/>
            <pc:sldMk cId="2711051099" sldId="349"/>
            <ac:spMk id="9" creationId="{05008557-263C-218C-D426-7F5331328B1C}"/>
          </ac:spMkLst>
        </pc:spChg>
        <pc:spChg chg="del">
          <ac:chgData name="Josie Medforth" userId="3e189a8d-c589-44d1-a740-783236110918" providerId="ADAL" clId="{18249792-0B48-4E34-AC0B-5036E1AF761F}" dt="2023-12-11T23:57:20.298" v="804"/>
          <ac:spMkLst>
            <pc:docMk/>
            <pc:sldMk cId="2711051099" sldId="349"/>
            <ac:spMk id="23" creationId="{352BEC0E-22F8-46D0-9632-375DB541B06C}"/>
          </ac:spMkLst>
        </pc:spChg>
        <pc:spChg chg="del">
          <ac:chgData name="Josie Medforth" userId="3e189a8d-c589-44d1-a740-783236110918" providerId="ADAL" clId="{18249792-0B48-4E34-AC0B-5036E1AF761F}" dt="2023-12-11T23:57:20.298" v="804"/>
          <ac:spMkLst>
            <pc:docMk/>
            <pc:sldMk cId="2711051099" sldId="349"/>
            <ac:spMk id="25" creationId="{3FCFB1DE-0B7E-48CC-BA90-B2AB0889F9D6}"/>
          </ac:spMkLst>
        </pc:spChg>
        <pc:graphicFrameChg chg="add mod">
          <ac:chgData name="Josie Medforth" userId="3e189a8d-c589-44d1-a740-783236110918" providerId="ADAL" clId="{18249792-0B48-4E34-AC0B-5036E1AF761F}" dt="2023-12-12T00:00:47.707" v="908" actId="962"/>
          <ac:graphicFrameMkLst>
            <pc:docMk/>
            <pc:sldMk cId="2711051099" sldId="349"/>
            <ac:graphicFrameMk id="20" creationId="{C95164D5-1004-D388-5945-B631924DA22C}"/>
          </ac:graphicFrameMkLst>
        </pc:graphicFrameChg>
        <pc:picChg chg="mod">
          <ac:chgData name="Josie Medforth" userId="3e189a8d-c589-44d1-a740-783236110918" providerId="ADAL" clId="{18249792-0B48-4E34-AC0B-5036E1AF761F}" dt="2023-12-12T00:00:47.707" v="907" actId="27614"/>
          <ac:picMkLst>
            <pc:docMk/>
            <pc:sldMk cId="2711051099" sldId="349"/>
            <ac:picMk id="16" creationId="{59E2C16F-11F0-605F-4A65-4B89123A9029}"/>
          </ac:picMkLst>
        </pc:picChg>
      </pc:sldChg>
      <pc:sldChg chg="addSp delSp modSp add mod setBg delDesignElem modNotes">
        <pc:chgData name="Josie Medforth" userId="3e189a8d-c589-44d1-a740-783236110918" providerId="ADAL" clId="{18249792-0B48-4E34-AC0B-5036E1AF761F}" dt="2023-12-12T00:18:24.324" v="1377" actId="26606"/>
        <pc:sldMkLst>
          <pc:docMk/>
          <pc:sldMk cId="2670253962" sldId="350"/>
        </pc:sldMkLst>
        <pc:spChg chg="add del mod">
          <ac:chgData name="Josie Medforth" userId="3e189a8d-c589-44d1-a740-783236110918" providerId="ADAL" clId="{18249792-0B48-4E34-AC0B-5036E1AF761F}" dt="2023-12-12T00:04:31.912" v="1015" actId="26606"/>
          <ac:spMkLst>
            <pc:docMk/>
            <pc:sldMk cId="2670253962" sldId="350"/>
            <ac:spMk id="4" creationId="{82C1AFD3-2851-8A92-BACE-3F14486657FF}"/>
          </ac:spMkLst>
        </pc:spChg>
        <pc:spChg chg="mod">
          <ac:chgData name="Josie Medforth" userId="3e189a8d-c589-44d1-a740-783236110918" providerId="ADAL" clId="{18249792-0B48-4E34-AC0B-5036E1AF761F}" dt="2023-12-12T00:18:24.324" v="1377" actId="26606"/>
          <ac:spMkLst>
            <pc:docMk/>
            <pc:sldMk cId="2670253962" sldId="350"/>
            <ac:spMk id="9" creationId="{05008557-263C-218C-D426-7F5331328B1C}"/>
          </ac:spMkLst>
        </pc:spChg>
        <pc:spChg chg="del">
          <ac:chgData name="Josie Medforth" userId="3e189a8d-c589-44d1-a740-783236110918" providerId="ADAL" clId="{18249792-0B48-4E34-AC0B-5036E1AF761F}" dt="2023-12-12T00:01:35.471" v="912"/>
          <ac:spMkLst>
            <pc:docMk/>
            <pc:sldMk cId="2670253962" sldId="350"/>
            <ac:spMk id="23" creationId="{352BEC0E-22F8-46D0-9632-375DB541B06C}"/>
          </ac:spMkLst>
        </pc:spChg>
        <pc:spChg chg="del">
          <ac:chgData name="Josie Medforth" userId="3e189a8d-c589-44d1-a740-783236110918" providerId="ADAL" clId="{18249792-0B48-4E34-AC0B-5036E1AF761F}" dt="2023-12-12T00:01:35.471" v="912"/>
          <ac:spMkLst>
            <pc:docMk/>
            <pc:sldMk cId="2670253962" sldId="350"/>
            <ac:spMk id="25" creationId="{3FCFB1DE-0B7E-48CC-BA90-B2AB0889F9D6}"/>
          </ac:spMkLst>
        </pc:spChg>
        <pc:spChg chg="add del">
          <ac:chgData name="Josie Medforth" userId="3e189a8d-c589-44d1-a740-783236110918" providerId="ADAL" clId="{18249792-0B48-4E34-AC0B-5036E1AF761F}" dt="2023-12-12T00:18:12.780" v="1368" actId="26606"/>
          <ac:spMkLst>
            <pc:docMk/>
            <pc:sldMk cId="2670253962" sldId="350"/>
            <ac:spMk id="35" creationId="{61293230-B0F6-45B1-96D1-13D18E242995}"/>
          </ac:spMkLst>
        </pc:spChg>
        <pc:spChg chg="add del">
          <ac:chgData name="Josie Medforth" userId="3e189a8d-c589-44d1-a740-783236110918" providerId="ADAL" clId="{18249792-0B48-4E34-AC0B-5036E1AF761F}" dt="2023-12-12T00:18:12.780" v="1368" actId="26606"/>
          <ac:spMkLst>
            <pc:docMk/>
            <pc:sldMk cId="2670253962" sldId="350"/>
            <ac:spMk id="37" creationId="{DB74BAD7-F0FC-4719-A31F-1ABDB62116DA}"/>
          </ac:spMkLst>
        </pc:spChg>
        <pc:spChg chg="add del">
          <ac:chgData name="Josie Medforth" userId="3e189a8d-c589-44d1-a740-783236110918" providerId="ADAL" clId="{18249792-0B48-4E34-AC0B-5036E1AF761F}" dt="2023-12-12T00:18:14.870" v="1370" actId="26606"/>
          <ac:spMkLst>
            <pc:docMk/>
            <pc:sldMk cId="2670253962" sldId="350"/>
            <ac:spMk id="39" creationId="{61293230-B0F6-45B1-96D1-13D18E242995}"/>
          </ac:spMkLst>
        </pc:spChg>
        <pc:spChg chg="add del">
          <ac:chgData name="Josie Medforth" userId="3e189a8d-c589-44d1-a740-783236110918" providerId="ADAL" clId="{18249792-0B48-4E34-AC0B-5036E1AF761F}" dt="2023-12-12T00:18:14.870" v="1370" actId="26606"/>
          <ac:spMkLst>
            <pc:docMk/>
            <pc:sldMk cId="2670253962" sldId="350"/>
            <ac:spMk id="40" creationId="{DB74BAD7-F0FC-4719-A31F-1ABDB62116DA}"/>
          </ac:spMkLst>
        </pc:spChg>
        <pc:spChg chg="add del">
          <ac:chgData name="Josie Medforth" userId="3e189a8d-c589-44d1-a740-783236110918" providerId="ADAL" clId="{18249792-0B48-4E34-AC0B-5036E1AF761F}" dt="2023-12-12T00:18:16.329" v="1372" actId="26606"/>
          <ac:spMkLst>
            <pc:docMk/>
            <pc:sldMk cId="2670253962" sldId="350"/>
            <ac:spMk id="42" creationId="{61293230-B0F6-45B1-96D1-13D18E242995}"/>
          </ac:spMkLst>
        </pc:spChg>
        <pc:spChg chg="add del">
          <ac:chgData name="Josie Medforth" userId="3e189a8d-c589-44d1-a740-783236110918" providerId="ADAL" clId="{18249792-0B48-4E34-AC0B-5036E1AF761F}" dt="2023-12-12T00:18:16.329" v="1372" actId="26606"/>
          <ac:spMkLst>
            <pc:docMk/>
            <pc:sldMk cId="2670253962" sldId="350"/>
            <ac:spMk id="43" creationId="{DB74BAD7-F0FC-4719-A31F-1ABDB62116DA}"/>
          </ac:spMkLst>
        </pc:spChg>
        <pc:spChg chg="add del">
          <ac:chgData name="Josie Medforth" userId="3e189a8d-c589-44d1-a740-783236110918" providerId="ADAL" clId="{18249792-0B48-4E34-AC0B-5036E1AF761F}" dt="2023-12-12T00:18:18.699" v="1374" actId="26606"/>
          <ac:spMkLst>
            <pc:docMk/>
            <pc:sldMk cId="2670253962" sldId="350"/>
            <ac:spMk id="45" creationId="{61293230-B0F6-45B1-96D1-13D18E242995}"/>
          </ac:spMkLst>
        </pc:spChg>
        <pc:spChg chg="add del">
          <ac:chgData name="Josie Medforth" userId="3e189a8d-c589-44d1-a740-783236110918" providerId="ADAL" clId="{18249792-0B48-4E34-AC0B-5036E1AF761F}" dt="2023-12-12T00:18:18.699" v="1374" actId="26606"/>
          <ac:spMkLst>
            <pc:docMk/>
            <pc:sldMk cId="2670253962" sldId="350"/>
            <ac:spMk id="46" creationId="{DB74BAD7-F0FC-4719-A31F-1ABDB62116DA}"/>
          </ac:spMkLst>
        </pc:spChg>
        <pc:spChg chg="add del">
          <ac:chgData name="Josie Medforth" userId="3e189a8d-c589-44d1-a740-783236110918" providerId="ADAL" clId="{18249792-0B48-4E34-AC0B-5036E1AF761F}" dt="2023-12-12T00:18:24.303" v="1376" actId="26606"/>
          <ac:spMkLst>
            <pc:docMk/>
            <pc:sldMk cId="2670253962" sldId="350"/>
            <ac:spMk id="48" creationId="{61293230-B0F6-45B1-96D1-13D18E242995}"/>
          </ac:spMkLst>
        </pc:spChg>
        <pc:spChg chg="add del">
          <ac:chgData name="Josie Medforth" userId="3e189a8d-c589-44d1-a740-783236110918" providerId="ADAL" clId="{18249792-0B48-4E34-AC0B-5036E1AF761F}" dt="2023-12-12T00:18:24.303" v="1376" actId="26606"/>
          <ac:spMkLst>
            <pc:docMk/>
            <pc:sldMk cId="2670253962" sldId="350"/>
            <ac:spMk id="49" creationId="{DB74BAD7-F0FC-4719-A31F-1ABDB62116DA}"/>
          </ac:spMkLst>
        </pc:spChg>
        <pc:spChg chg="add">
          <ac:chgData name="Josie Medforth" userId="3e189a8d-c589-44d1-a740-783236110918" providerId="ADAL" clId="{18249792-0B48-4E34-AC0B-5036E1AF761F}" dt="2023-12-12T00:18:24.324" v="1377" actId="26606"/>
          <ac:spMkLst>
            <pc:docMk/>
            <pc:sldMk cId="2670253962" sldId="350"/>
            <ac:spMk id="51" creationId="{61293230-B0F6-45B1-96D1-13D18E242995}"/>
          </ac:spMkLst>
        </pc:spChg>
        <pc:spChg chg="add">
          <ac:chgData name="Josie Medforth" userId="3e189a8d-c589-44d1-a740-783236110918" providerId="ADAL" clId="{18249792-0B48-4E34-AC0B-5036E1AF761F}" dt="2023-12-12T00:18:24.324" v="1377" actId="26606"/>
          <ac:spMkLst>
            <pc:docMk/>
            <pc:sldMk cId="2670253962" sldId="350"/>
            <ac:spMk id="52" creationId="{DB74BAD7-F0FC-4719-A31F-1ABDB62116DA}"/>
          </ac:spMkLst>
        </pc:spChg>
        <pc:graphicFrameChg chg="add del">
          <ac:chgData name="Josie Medforth" userId="3e189a8d-c589-44d1-a740-783236110918" providerId="ADAL" clId="{18249792-0B48-4E34-AC0B-5036E1AF761F}" dt="2023-12-12T00:04:22.605" v="1006" actId="26606"/>
          <ac:graphicFrameMkLst>
            <pc:docMk/>
            <pc:sldMk cId="2670253962" sldId="350"/>
            <ac:graphicFrameMk id="20" creationId="{EDCDD38D-FA66-5701-8949-E35261C3E6B8}"/>
          </ac:graphicFrameMkLst>
        </pc:graphicFrameChg>
        <pc:graphicFrameChg chg="add del">
          <ac:chgData name="Josie Medforth" userId="3e189a8d-c589-44d1-a740-783236110918" providerId="ADAL" clId="{18249792-0B48-4E34-AC0B-5036E1AF761F}" dt="2023-12-12T00:04:25.346" v="1008" actId="26606"/>
          <ac:graphicFrameMkLst>
            <pc:docMk/>
            <pc:sldMk cId="2670253962" sldId="350"/>
            <ac:graphicFrameMk id="22" creationId="{C9D52EA9-2AC1-EBD8-4010-27EC31E17259}"/>
          </ac:graphicFrameMkLst>
        </pc:graphicFrameChg>
        <pc:graphicFrameChg chg="add del">
          <ac:chgData name="Josie Medforth" userId="3e189a8d-c589-44d1-a740-783236110918" providerId="ADAL" clId="{18249792-0B48-4E34-AC0B-5036E1AF761F}" dt="2023-12-12T00:04:27.763" v="1010" actId="26606"/>
          <ac:graphicFrameMkLst>
            <pc:docMk/>
            <pc:sldMk cId="2670253962" sldId="350"/>
            <ac:graphicFrameMk id="24" creationId="{EDCDD38D-FA66-5701-8949-E35261C3E6B8}"/>
          </ac:graphicFrameMkLst>
        </pc:graphicFrameChg>
        <pc:graphicFrameChg chg="add del">
          <ac:chgData name="Josie Medforth" userId="3e189a8d-c589-44d1-a740-783236110918" providerId="ADAL" clId="{18249792-0B48-4E34-AC0B-5036E1AF761F}" dt="2023-12-12T00:04:29.644" v="1012" actId="26606"/>
          <ac:graphicFrameMkLst>
            <pc:docMk/>
            <pc:sldMk cId="2670253962" sldId="350"/>
            <ac:graphicFrameMk id="26" creationId="{C9346678-0C85-B282-B1BC-4B237630BE45}"/>
          </ac:graphicFrameMkLst>
        </pc:graphicFrameChg>
        <pc:graphicFrameChg chg="add del">
          <ac:chgData name="Josie Medforth" userId="3e189a8d-c589-44d1-a740-783236110918" providerId="ADAL" clId="{18249792-0B48-4E34-AC0B-5036E1AF761F}" dt="2023-12-12T00:04:31.896" v="1014" actId="26606"/>
          <ac:graphicFrameMkLst>
            <pc:docMk/>
            <pc:sldMk cId="2670253962" sldId="350"/>
            <ac:graphicFrameMk id="28" creationId="{0A0A8630-2D2A-24D2-AA3D-7B1CE4A7F205}"/>
          </ac:graphicFrameMkLst>
        </pc:graphicFrameChg>
        <pc:graphicFrameChg chg="add mod modGraphic">
          <ac:chgData name="Josie Medforth" userId="3e189a8d-c589-44d1-a740-783236110918" providerId="ADAL" clId="{18249792-0B48-4E34-AC0B-5036E1AF761F}" dt="2023-12-12T00:18:24.324" v="1377" actId="26606"/>
          <ac:graphicFrameMkLst>
            <pc:docMk/>
            <pc:sldMk cId="2670253962" sldId="350"/>
            <ac:graphicFrameMk id="30" creationId="{EDCDD38D-FA66-5701-8949-E35261C3E6B8}"/>
          </ac:graphicFrameMkLst>
        </pc:graphicFrameChg>
        <pc:picChg chg="mod ord">
          <ac:chgData name="Josie Medforth" userId="3e189a8d-c589-44d1-a740-783236110918" providerId="ADAL" clId="{18249792-0B48-4E34-AC0B-5036E1AF761F}" dt="2023-12-12T00:18:24.324" v="1377" actId="26606"/>
          <ac:picMkLst>
            <pc:docMk/>
            <pc:sldMk cId="2670253962" sldId="350"/>
            <ac:picMk id="2" creationId="{366D824B-2614-0B1C-922B-4065B0D6F959}"/>
          </ac:picMkLst>
        </pc:picChg>
        <pc:picChg chg="mod ord">
          <ac:chgData name="Josie Medforth" userId="3e189a8d-c589-44d1-a740-783236110918" providerId="ADAL" clId="{18249792-0B48-4E34-AC0B-5036E1AF761F}" dt="2023-12-12T00:18:24.324" v="1377" actId="26606"/>
          <ac:picMkLst>
            <pc:docMk/>
            <pc:sldMk cId="2670253962" sldId="350"/>
            <ac:picMk id="3" creationId="{B7B2798F-7D29-BA9E-5387-E280CEA47164}"/>
          </ac:picMkLst>
        </pc:picChg>
        <pc:picChg chg="mod">
          <ac:chgData name="Josie Medforth" userId="3e189a8d-c589-44d1-a740-783236110918" providerId="ADAL" clId="{18249792-0B48-4E34-AC0B-5036E1AF761F}" dt="2023-12-12T00:18:24.324" v="1377" actId="26606"/>
          <ac:picMkLst>
            <pc:docMk/>
            <pc:sldMk cId="2670253962" sldId="350"/>
            <ac:picMk id="16" creationId="{59E2C16F-11F0-605F-4A65-4B89123A9029}"/>
          </ac:picMkLst>
        </pc:picChg>
        <pc:picChg chg="mod">
          <ac:chgData name="Josie Medforth" userId="3e189a8d-c589-44d1-a740-783236110918" providerId="ADAL" clId="{18249792-0B48-4E34-AC0B-5036E1AF761F}" dt="2023-12-12T00:18:24.324" v="1377" actId="26606"/>
          <ac:picMkLst>
            <pc:docMk/>
            <pc:sldMk cId="2670253962" sldId="350"/>
            <ac:picMk id="18" creationId="{D733A555-26CA-B4C8-1D0C-7D28BE4F5359}"/>
          </ac:picMkLst>
        </pc:picChg>
      </pc:sldChg>
      <pc:sldChg chg="addSp delSp modSp add mod setBg delDesignElem modNotes">
        <pc:chgData name="Josie Medforth" userId="3e189a8d-c589-44d1-a740-783236110918" providerId="ADAL" clId="{18249792-0B48-4E34-AC0B-5036E1AF761F}" dt="2023-12-12T00:20:20.169" v="1395"/>
        <pc:sldMkLst>
          <pc:docMk/>
          <pc:sldMk cId="2497203095" sldId="351"/>
        </pc:sldMkLst>
        <pc:spChg chg="mod ord">
          <ac:chgData name="Josie Medforth" userId="3e189a8d-c589-44d1-a740-783236110918" providerId="ADAL" clId="{18249792-0B48-4E34-AC0B-5036E1AF761F}" dt="2023-12-12T00:20:06.182" v="1394" actId="26606"/>
          <ac:spMkLst>
            <pc:docMk/>
            <pc:sldMk cId="2497203095" sldId="351"/>
            <ac:spMk id="4" creationId="{82C1AFD3-2851-8A92-BACE-3F14486657FF}"/>
          </ac:spMkLst>
        </pc:spChg>
        <pc:spChg chg="mod">
          <ac:chgData name="Josie Medforth" userId="3e189a8d-c589-44d1-a740-783236110918" providerId="ADAL" clId="{18249792-0B48-4E34-AC0B-5036E1AF761F}" dt="2023-12-12T00:20:06.182" v="1394" actId="26606"/>
          <ac:spMkLst>
            <pc:docMk/>
            <pc:sldMk cId="2497203095" sldId="351"/>
            <ac:spMk id="9" creationId="{05008557-263C-218C-D426-7F5331328B1C}"/>
          </ac:spMkLst>
        </pc:spChg>
        <pc:spChg chg="mod">
          <ac:chgData name="Josie Medforth" userId="3e189a8d-c589-44d1-a740-783236110918" providerId="ADAL" clId="{18249792-0B48-4E34-AC0B-5036E1AF761F}" dt="2023-12-12T00:08:47.778" v="1079" actId="1076"/>
          <ac:spMkLst>
            <pc:docMk/>
            <pc:sldMk cId="2497203095" sldId="351"/>
            <ac:spMk id="10" creationId="{CA194005-A107-DB3D-C3F1-7A10B08B5A8E}"/>
          </ac:spMkLst>
        </pc:spChg>
        <pc:spChg chg="add del">
          <ac:chgData name="Josie Medforth" userId="3e189a8d-c589-44d1-a740-783236110918" providerId="ADAL" clId="{18249792-0B48-4E34-AC0B-5036E1AF761F}" dt="2023-12-12T00:19:35.856" v="1389" actId="26606"/>
          <ac:spMkLst>
            <pc:docMk/>
            <pc:sldMk cId="2497203095" sldId="351"/>
            <ac:spMk id="20" creationId="{94BFCCA4-109C-4B21-816E-144FE75C38EE}"/>
          </ac:spMkLst>
        </pc:spChg>
        <pc:spChg chg="add del">
          <ac:chgData name="Josie Medforth" userId="3e189a8d-c589-44d1-a740-783236110918" providerId="ADAL" clId="{18249792-0B48-4E34-AC0B-5036E1AF761F}" dt="2023-12-12T00:19:35.856" v="1389" actId="26606"/>
          <ac:spMkLst>
            <pc:docMk/>
            <pc:sldMk cId="2497203095" sldId="351"/>
            <ac:spMk id="21" creationId="{0059B5C0-FEC8-4370-AF45-02E3AEF6FA6D}"/>
          </ac:spMkLst>
        </pc:spChg>
        <pc:spChg chg="del">
          <ac:chgData name="Josie Medforth" userId="3e189a8d-c589-44d1-a740-783236110918" providerId="ADAL" clId="{18249792-0B48-4E34-AC0B-5036E1AF761F}" dt="2023-12-12T00:06:21.488" v="1023"/>
          <ac:spMkLst>
            <pc:docMk/>
            <pc:sldMk cId="2497203095" sldId="351"/>
            <ac:spMk id="23" creationId="{352BEC0E-22F8-46D0-9632-375DB541B06C}"/>
          </ac:spMkLst>
        </pc:spChg>
        <pc:spChg chg="del">
          <ac:chgData name="Josie Medforth" userId="3e189a8d-c589-44d1-a740-783236110918" providerId="ADAL" clId="{18249792-0B48-4E34-AC0B-5036E1AF761F}" dt="2023-12-12T00:06:21.488" v="1023"/>
          <ac:spMkLst>
            <pc:docMk/>
            <pc:sldMk cId="2497203095" sldId="351"/>
            <ac:spMk id="25" creationId="{3FCFB1DE-0B7E-48CC-BA90-B2AB0889F9D6}"/>
          </ac:spMkLst>
        </pc:spChg>
        <pc:spChg chg="add del">
          <ac:chgData name="Josie Medforth" userId="3e189a8d-c589-44d1-a740-783236110918" providerId="ADAL" clId="{18249792-0B48-4E34-AC0B-5036E1AF761F}" dt="2023-12-12T00:19:35.840" v="1388" actId="26606"/>
          <ac:spMkLst>
            <pc:docMk/>
            <pc:sldMk cId="2497203095" sldId="351"/>
            <ac:spMk id="26" creationId="{61293230-B0F6-45B1-96D1-13D18E242995}"/>
          </ac:spMkLst>
        </pc:spChg>
        <pc:spChg chg="add del">
          <ac:chgData name="Josie Medforth" userId="3e189a8d-c589-44d1-a740-783236110918" providerId="ADAL" clId="{18249792-0B48-4E34-AC0B-5036E1AF761F}" dt="2023-12-12T00:19:35.840" v="1388" actId="26606"/>
          <ac:spMkLst>
            <pc:docMk/>
            <pc:sldMk cId="2497203095" sldId="351"/>
            <ac:spMk id="28" creationId="{DB74BAD7-F0FC-4719-A31F-1ABDB62116DA}"/>
          </ac:spMkLst>
        </pc:spChg>
        <pc:spChg chg="add del">
          <ac:chgData name="Josie Medforth" userId="3e189a8d-c589-44d1-a740-783236110918" providerId="ADAL" clId="{18249792-0B48-4E34-AC0B-5036E1AF761F}" dt="2023-12-12T00:20:06.182" v="1394" actId="26606"/>
          <ac:spMkLst>
            <pc:docMk/>
            <pc:sldMk cId="2497203095" sldId="351"/>
            <ac:spMk id="30" creationId="{CC7BCC73-A901-44EB-B0E7-879E19267A6A}"/>
          </ac:spMkLst>
        </pc:spChg>
        <pc:spChg chg="add del">
          <ac:chgData name="Josie Medforth" userId="3e189a8d-c589-44d1-a740-783236110918" providerId="ADAL" clId="{18249792-0B48-4E34-AC0B-5036E1AF761F}" dt="2023-12-12T00:20:06.182" v="1394" actId="26606"/>
          <ac:spMkLst>
            <pc:docMk/>
            <pc:sldMk cId="2497203095" sldId="351"/>
            <ac:spMk id="31" creationId="{61293230-B0F6-45B1-96D1-13D18E242995}"/>
          </ac:spMkLst>
        </pc:spChg>
        <pc:spChg chg="add del">
          <ac:chgData name="Josie Medforth" userId="3e189a8d-c589-44d1-a740-783236110918" providerId="ADAL" clId="{18249792-0B48-4E34-AC0B-5036E1AF761F}" dt="2023-12-12T00:20:06.182" v="1394" actId="26606"/>
          <ac:spMkLst>
            <pc:docMk/>
            <pc:sldMk cId="2497203095" sldId="351"/>
            <ac:spMk id="32" creationId="{2B573B51-C170-49C0-A3D9-8D99730C45AE}"/>
          </ac:spMkLst>
        </pc:spChg>
        <pc:spChg chg="add">
          <ac:chgData name="Josie Medforth" userId="3e189a8d-c589-44d1-a740-783236110918" providerId="ADAL" clId="{18249792-0B48-4E34-AC0B-5036E1AF761F}" dt="2023-12-12T00:20:06.182" v="1394" actId="26606"/>
          <ac:spMkLst>
            <pc:docMk/>
            <pc:sldMk cId="2497203095" sldId="351"/>
            <ac:spMk id="37" creationId="{61293230-B0F6-45B1-96D1-13D18E242995}"/>
          </ac:spMkLst>
        </pc:spChg>
        <pc:spChg chg="add">
          <ac:chgData name="Josie Medforth" userId="3e189a8d-c589-44d1-a740-783236110918" providerId="ADAL" clId="{18249792-0B48-4E34-AC0B-5036E1AF761F}" dt="2023-12-12T00:20:06.182" v="1394" actId="26606"/>
          <ac:spMkLst>
            <pc:docMk/>
            <pc:sldMk cId="2497203095" sldId="351"/>
            <ac:spMk id="39" creationId="{DB74BAD7-F0FC-4719-A31F-1ABDB62116DA}"/>
          </ac:spMkLst>
        </pc:spChg>
        <pc:picChg chg="mod ord">
          <ac:chgData name="Josie Medforth" userId="3e189a8d-c589-44d1-a740-783236110918" providerId="ADAL" clId="{18249792-0B48-4E34-AC0B-5036E1AF761F}" dt="2023-12-12T00:20:06.182" v="1394" actId="26606"/>
          <ac:picMkLst>
            <pc:docMk/>
            <pc:sldMk cId="2497203095" sldId="351"/>
            <ac:picMk id="2" creationId="{366D824B-2614-0B1C-922B-4065B0D6F959}"/>
          </ac:picMkLst>
        </pc:picChg>
        <pc:picChg chg="del mod ord">
          <ac:chgData name="Josie Medforth" userId="3e189a8d-c589-44d1-a740-783236110918" providerId="ADAL" clId="{18249792-0B48-4E34-AC0B-5036E1AF761F}" dt="2023-12-12T00:18:34.484" v="1378" actId="478"/>
          <ac:picMkLst>
            <pc:docMk/>
            <pc:sldMk cId="2497203095" sldId="351"/>
            <ac:picMk id="3" creationId="{B7B2798F-7D29-BA9E-5387-E280CEA47164}"/>
          </ac:picMkLst>
        </pc:picChg>
        <pc:picChg chg="add mod ord">
          <ac:chgData name="Josie Medforth" userId="3e189a8d-c589-44d1-a740-783236110918" providerId="ADAL" clId="{18249792-0B48-4E34-AC0B-5036E1AF761F}" dt="2023-12-12T00:20:06.182" v="1394" actId="26606"/>
          <ac:picMkLst>
            <pc:docMk/>
            <pc:sldMk cId="2497203095" sldId="351"/>
            <ac:picMk id="5" creationId="{0EABD5B5-1351-DB65-C6FB-5F9B410CF248}"/>
          </ac:picMkLst>
        </pc:picChg>
        <pc:picChg chg="add mod">
          <ac:chgData name="Josie Medforth" userId="3e189a8d-c589-44d1-a740-783236110918" providerId="ADAL" clId="{18249792-0B48-4E34-AC0B-5036E1AF761F}" dt="2023-12-12T00:20:20.169" v="1395"/>
          <ac:picMkLst>
            <pc:docMk/>
            <pc:sldMk cId="2497203095" sldId="351"/>
            <ac:picMk id="6" creationId="{4CA07EA1-09CC-BCB2-5090-B7921F8E9B19}"/>
          </ac:picMkLst>
        </pc:picChg>
        <pc:picChg chg="mod ord">
          <ac:chgData name="Josie Medforth" userId="3e189a8d-c589-44d1-a740-783236110918" providerId="ADAL" clId="{18249792-0B48-4E34-AC0B-5036E1AF761F}" dt="2023-12-12T00:20:06.182" v="1394" actId="26606"/>
          <ac:picMkLst>
            <pc:docMk/>
            <pc:sldMk cId="2497203095" sldId="351"/>
            <ac:picMk id="16" creationId="{59E2C16F-11F0-605F-4A65-4B89123A9029}"/>
          </ac:picMkLst>
        </pc:picChg>
        <pc:picChg chg="mod">
          <ac:chgData name="Josie Medforth" userId="3e189a8d-c589-44d1-a740-783236110918" providerId="ADAL" clId="{18249792-0B48-4E34-AC0B-5036E1AF761F}" dt="2023-12-12T00:20:06.182" v="1394" actId="26606"/>
          <ac:picMkLst>
            <pc:docMk/>
            <pc:sldMk cId="2497203095" sldId="351"/>
            <ac:picMk id="18" creationId="{D733A555-26CA-B4C8-1D0C-7D28BE4F5359}"/>
          </ac:picMkLst>
        </pc:picChg>
      </pc:sldChg>
      <pc:sldChg chg="addSp delSp modSp add mod setBg delDesignElem">
        <pc:chgData name="Josie Medforth" userId="3e189a8d-c589-44d1-a740-783236110918" providerId="ADAL" clId="{18249792-0B48-4E34-AC0B-5036E1AF761F}" dt="2023-12-12T00:11:14.556" v="1154" actId="14100"/>
        <pc:sldMkLst>
          <pc:docMk/>
          <pc:sldMk cId="4040988774" sldId="352"/>
        </pc:sldMkLst>
        <pc:spChg chg="mod">
          <ac:chgData name="Josie Medforth" userId="3e189a8d-c589-44d1-a740-783236110918" providerId="ADAL" clId="{18249792-0B48-4E34-AC0B-5036E1AF761F}" dt="2023-12-12T00:10:44.826" v="1140" actId="5793"/>
          <ac:spMkLst>
            <pc:docMk/>
            <pc:sldMk cId="4040988774" sldId="352"/>
            <ac:spMk id="4" creationId="{82C1AFD3-2851-8A92-BACE-3F14486657FF}"/>
          </ac:spMkLst>
        </pc:spChg>
        <pc:spChg chg="mod">
          <ac:chgData name="Josie Medforth" userId="3e189a8d-c589-44d1-a740-783236110918" providerId="ADAL" clId="{18249792-0B48-4E34-AC0B-5036E1AF761F}" dt="2023-12-12T00:09:25.045" v="1127" actId="20577"/>
          <ac:spMkLst>
            <pc:docMk/>
            <pc:sldMk cId="4040988774" sldId="352"/>
            <ac:spMk id="9" creationId="{05008557-263C-218C-D426-7F5331328B1C}"/>
          </ac:spMkLst>
        </pc:spChg>
        <pc:spChg chg="del">
          <ac:chgData name="Josie Medforth" userId="3e189a8d-c589-44d1-a740-783236110918" providerId="ADAL" clId="{18249792-0B48-4E34-AC0B-5036E1AF761F}" dt="2023-12-12T00:06:23.702" v="1025"/>
          <ac:spMkLst>
            <pc:docMk/>
            <pc:sldMk cId="4040988774" sldId="352"/>
            <ac:spMk id="23" creationId="{352BEC0E-22F8-46D0-9632-375DB541B06C}"/>
          </ac:spMkLst>
        </pc:spChg>
        <pc:spChg chg="del">
          <ac:chgData name="Josie Medforth" userId="3e189a8d-c589-44d1-a740-783236110918" providerId="ADAL" clId="{18249792-0B48-4E34-AC0B-5036E1AF761F}" dt="2023-12-12T00:06:23.702" v="1025"/>
          <ac:spMkLst>
            <pc:docMk/>
            <pc:sldMk cId="4040988774" sldId="352"/>
            <ac:spMk id="25" creationId="{3FCFB1DE-0B7E-48CC-BA90-B2AB0889F9D6}"/>
          </ac:spMkLst>
        </pc:spChg>
        <pc:graphicFrameChg chg="add mod modGraphic">
          <ac:chgData name="Josie Medforth" userId="3e189a8d-c589-44d1-a740-783236110918" providerId="ADAL" clId="{18249792-0B48-4E34-AC0B-5036E1AF761F}" dt="2023-12-12T00:11:14.556" v="1154" actId="14100"/>
          <ac:graphicFrameMkLst>
            <pc:docMk/>
            <pc:sldMk cId="4040988774" sldId="352"/>
            <ac:graphicFrameMk id="5" creationId="{86C702DB-3AB9-7E8D-4D75-E142861F5C01}"/>
          </ac:graphicFrameMkLst>
        </pc:graphicFrameChg>
      </pc:sldChg>
      <pc:sldChg chg="addSp delSp modSp add mod setBg delDesignElem modNotes">
        <pc:chgData name="Josie Medforth" userId="3e189a8d-c589-44d1-a740-783236110918" providerId="ADAL" clId="{18249792-0B48-4E34-AC0B-5036E1AF761F}" dt="2023-12-12T00:16:39.590" v="1363"/>
        <pc:sldMkLst>
          <pc:docMk/>
          <pc:sldMk cId="651601840" sldId="353"/>
        </pc:sldMkLst>
        <pc:spChg chg="del mod">
          <ac:chgData name="Josie Medforth" userId="3e189a8d-c589-44d1-a740-783236110918" providerId="ADAL" clId="{18249792-0B48-4E34-AC0B-5036E1AF761F}" dt="2023-12-12T00:15:59.331" v="1355" actId="26606"/>
          <ac:spMkLst>
            <pc:docMk/>
            <pc:sldMk cId="651601840" sldId="353"/>
            <ac:spMk id="4" creationId="{82C1AFD3-2851-8A92-BACE-3F14486657FF}"/>
          </ac:spMkLst>
        </pc:spChg>
        <pc:spChg chg="mod">
          <ac:chgData name="Josie Medforth" userId="3e189a8d-c589-44d1-a740-783236110918" providerId="ADAL" clId="{18249792-0B48-4E34-AC0B-5036E1AF761F}" dt="2023-12-12T00:16:26.833" v="1362" actId="26606"/>
          <ac:spMkLst>
            <pc:docMk/>
            <pc:sldMk cId="651601840" sldId="353"/>
            <ac:spMk id="9" creationId="{05008557-263C-218C-D426-7F5331328B1C}"/>
          </ac:spMkLst>
        </pc:spChg>
        <pc:spChg chg="add del">
          <ac:chgData name="Josie Medforth" userId="3e189a8d-c589-44d1-a740-783236110918" providerId="ADAL" clId="{18249792-0B48-4E34-AC0B-5036E1AF761F}" dt="2023-12-12T00:16:24.823" v="1359" actId="26606"/>
          <ac:spMkLst>
            <pc:docMk/>
            <pc:sldMk cId="651601840" sldId="353"/>
            <ac:spMk id="22" creationId="{61293230-B0F6-45B1-96D1-13D18E242995}"/>
          </ac:spMkLst>
        </pc:spChg>
        <pc:spChg chg="del">
          <ac:chgData name="Josie Medforth" userId="3e189a8d-c589-44d1-a740-783236110918" providerId="ADAL" clId="{18249792-0B48-4E34-AC0B-5036E1AF761F}" dt="2023-12-12T00:12:36.543" v="1156"/>
          <ac:spMkLst>
            <pc:docMk/>
            <pc:sldMk cId="651601840" sldId="353"/>
            <ac:spMk id="23" creationId="{352BEC0E-22F8-46D0-9632-375DB541B06C}"/>
          </ac:spMkLst>
        </pc:spChg>
        <pc:spChg chg="del">
          <ac:chgData name="Josie Medforth" userId="3e189a8d-c589-44d1-a740-783236110918" providerId="ADAL" clId="{18249792-0B48-4E34-AC0B-5036E1AF761F}" dt="2023-12-12T00:12:36.543" v="1156"/>
          <ac:spMkLst>
            <pc:docMk/>
            <pc:sldMk cId="651601840" sldId="353"/>
            <ac:spMk id="25" creationId="{3FCFB1DE-0B7E-48CC-BA90-B2AB0889F9D6}"/>
          </ac:spMkLst>
        </pc:spChg>
        <pc:spChg chg="add del">
          <ac:chgData name="Josie Medforth" userId="3e189a8d-c589-44d1-a740-783236110918" providerId="ADAL" clId="{18249792-0B48-4E34-AC0B-5036E1AF761F}" dt="2023-12-12T00:16:24.823" v="1359" actId="26606"/>
          <ac:spMkLst>
            <pc:docMk/>
            <pc:sldMk cId="651601840" sldId="353"/>
            <ac:spMk id="27" creationId="{DB74BAD7-F0FC-4719-A31F-1ABDB62116DA}"/>
          </ac:spMkLst>
        </pc:spChg>
        <pc:spChg chg="add del">
          <ac:chgData name="Josie Medforth" userId="3e189a8d-c589-44d1-a740-783236110918" providerId="ADAL" clId="{18249792-0B48-4E34-AC0B-5036E1AF761F}" dt="2023-12-12T00:16:26.817" v="1361" actId="26606"/>
          <ac:spMkLst>
            <pc:docMk/>
            <pc:sldMk cId="651601840" sldId="353"/>
            <ac:spMk id="29" creationId="{94BFCCA4-109C-4B21-816E-144FE75C38EE}"/>
          </ac:spMkLst>
        </pc:spChg>
        <pc:spChg chg="add del">
          <ac:chgData name="Josie Medforth" userId="3e189a8d-c589-44d1-a740-783236110918" providerId="ADAL" clId="{18249792-0B48-4E34-AC0B-5036E1AF761F}" dt="2023-12-12T00:16:26.817" v="1361" actId="26606"/>
          <ac:spMkLst>
            <pc:docMk/>
            <pc:sldMk cId="651601840" sldId="353"/>
            <ac:spMk id="30" creationId="{0059B5C0-FEC8-4370-AF45-02E3AEF6FA6D}"/>
          </ac:spMkLst>
        </pc:spChg>
        <pc:spChg chg="add">
          <ac:chgData name="Josie Medforth" userId="3e189a8d-c589-44d1-a740-783236110918" providerId="ADAL" clId="{18249792-0B48-4E34-AC0B-5036E1AF761F}" dt="2023-12-12T00:16:26.833" v="1362" actId="26606"/>
          <ac:spMkLst>
            <pc:docMk/>
            <pc:sldMk cId="651601840" sldId="353"/>
            <ac:spMk id="32" creationId="{61293230-B0F6-45B1-96D1-13D18E242995}"/>
          </ac:spMkLst>
        </pc:spChg>
        <pc:spChg chg="add">
          <ac:chgData name="Josie Medforth" userId="3e189a8d-c589-44d1-a740-783236110918" providerId="ADAL" clId="{18249792-0B48-4E34-AC0B-5036E1AF761F}" dt="2023-12-12T00:16:26.833" v="1362" actId="26606"/>
          <ac:spMkLst>
            <pc:docMk/>
            <pc:sldMk cId="651601840" sldId="353"/>
            <ac:spMk id="33" creationId="{DB74BAD7-F0FC-4719-A31F-1ABDB62116DA}"/>
          </ac:spMkLst>
        </pc:spChg>
        <pc:graphicFrameChg chg="add mod modGraphic">
          <ac:chgData name="Josie Medforth" userId="3e189a8d-c589-44d1-a740-783236110918" providerId="ADAL" clId="{18249792-0B48-4E34-AC0B-5036E1AF761F}" dt="2023-12-12T00:16:26.833" v="1362" actId="26606"/>
          <ac:graphicFrameMkLst>
            <pc:docMk/>
            <pc:sldMk cId="651601840" sldId="353"/>
            <ac:graphicFrameMk id="20" creationId="{32AA0A62-461B-072E-C29C-6DCB25891B47}"/>
          </ac:graphicFrameMkLst>
        </pc:graphicFrameChg>
        <pc:picChg chg="mod ord">
          <ac:chgData name="Josie Medforth" userId="3e189a8d-c589-44d1-a740-783236110918" providerId="ADAL" clId="{18249792-0B48-4E34-AC0B-5036E1AF761F}" dt="2023-12-12T00:16:26.833" v="1362" actId="26606"/>
          <ac:picMkLst>
            <pc:docMk/>
            <pc:sldMk cId="651601840" sldId="353"/>
            <ac:picMk id="2" creationId="{366D824B-2614-0B1C-922B-4065B0D6F959}"/>
          </ac:picMkLst>
        </pc:picChg>
        <pc:picChg chg="del">
          <ac:chgData name="Josie Medforth" userId="3e189a8d-c589-44d1-a740-783236110918" providerId="ADAL" clId="{18249792-0B48-4E34-AC0B-5036E1AF761F}" dt="2023-12-12T00:15:47.165" v="1354" actId="478"/>
          <ac:picMkLst>
            <pc:docMk/>
            <pc:sldMk cId="651601840" sldId="353"/>
            <ac:picMk id="3" creationId="{B7B2798F-7D29-BA9E-5387-E280CEA47164}"/>
          </ac:picMkLst>
        </pc:picChg>
        <pc:picChg chg="add mod ord">
          <ac:chgData name="Josie Medforth" userId="3e189a8d-c589-44d1-a740-783236110918" providerId="ADAL" clId="{18249792-0B48-4E34-AC0B-5036E1AF761F}" dt="2023-12-12T00:16:26.833" v="1362" actId="26606"/>
          <ac:picMkLst>
            <pc:docMk/>
            <pc:sldMk cId="651601840" sldId="353"/>
            <ac:picMk id="5" creationId="{90C7DEC8-F94F-E3B6-D2DF-7F92A43C0F29}"/>
          </ac:picMkLst>
        </pc:picChg>
        <pc:picChg chg="add mod">
          <ac:chgData name="Josie Medforth" userId="3e189a8d-c589-44d1-a740-783236110918" providerId="ADAL" clId="{18249792-0B48-4E34-AC0B-5036E1AF761F}" dt="2023-12-12T00:16:39.590" v="1363"/>
          <ac:picMkLst>
            <pc:docMk/>
            <pc:sldMk cId="651601840" sldId="353"/>
            <ac:picMk id="6" creationId="{0170C88C-172B-CFA8-9118-9AC6D5940666}"/>
          </ac:picMkLst>
        </pc:picChg>
        <pc:picChg chg="mod ord">
          <ac:chgData name="Josie Medforth" userId="3e189a8d-c589-44d1-a740-783236110918" providerId="ADAL" clId="{18249792-0B48-4E34-AC0B-5036E1AF761F}" dt="2023-12-12T00:16:26.833" v="1362" actId="26606"/>
          <ac:picMkLst>
            <pc:docMk/>
            <pc:sldMk cId="651601840" sldId="353"/>
            <ac:picMk id="16" creationId="{59E2C16F-11F0-605F-4A65-4B89123A9029}"/>
          </ac:picMkLst>
        </pc:picChg>
        <pc:picChg chg="mod">
          <ac:chgData name="Josie Medforth" userId="3e189a8d-c589-44d1-a740-783236110918" providerId="ADAL" clId="{18249792-0B48-4E34-AC0B-5036E1AF761F}" dt="2023-12-12T00:16:26.833" v="1362" actId="26606"/>
          <ac:picMkLst>
            <pc:docMk/>
            <pc:sldMk cId="651601840" sldId="353"/>
            <ac:picMk id="18" creationId="{D733A555-26CA-B4C8-1D0C-7D28BE4F5359}"/>
          </ac:picMkLst>
        </pc:picChg>
      </pc:sldChg>
    </pc:docChg>
  </pc:docChgLst>
  <pc:docChgLst>
    <pc:chgData name="Josie Medforth" userId="3e189a8d-c589-44d1-a740-783236110918" providerId="ADAL" clId="{EFDDD64A-F2BC-449E-991F-A57FF3809F0D}"/>
    <pc:docChg chg="undo custSel modSld">
      <pc:chgData name="Josie Medforth" userId="3e189a8d-c589-44d1-a740-783236110918" providerId="ADAL" clId="{EFDDD64A-F2BC-449E-991F-A57FF3809F0D}" dt="2023-11-13T20:54:36.709" v="43" actId="20577"/>
      <pc:docMkLst>
        <pc:docMk/>
      </pc:docMkLst>
      <pc:sldChg chg="addSp delSp modSp mod modNotes">
        <pc:chgData name="Josie Medforth" userId="3e189a8d-c589-44d1-a740-783236110918" providerId="ADAL" clId="{EFDDD64A-F2BC-449E-991F-A57FF3809F0D}" dt="2023-11-13T20:54:36.709" v="43" actId="20577"/>
        <pc:sldMkLst>
          <pc:docMk/>
          <pc:sldMk cId="4004637089" sldId="334"/>
        </pc:sldMkLst>
        <pc:spChg chg="add del mod">
          <ac:chgData name="Josie Medforth" userId="3e189a8d-c589-44d1-a740-783236110918" providerId="ADAL" clId="{EFDDD64A-F2BC-449E-991F-A57FF3809F0D}" dt="2023-11-13T20:54:34.082" v="42" actId="20577"/>
          <ac:spMkLst>
            <pc:docMk/>
            <pc:sldMk cId="4004637089" sldId="334"/>
            <ac:spMk id="4" creationId="{58105BC6-AC8E-B09E-150A-37956D7763FA}"/>
          </ac:spMkLst>
        </pc:spChg>
        <pc:spChg chg="mod">
          <ac:chgData name="Josie Medforth" userId="3e189a8d-c589-44d1-a740-783236110918" providerId="ADAL" clId="{EFDDD64A-F2BC-449E-991F-A57FF3809F0D}" dt="2023-11-13T20:54:36.709" v="43" actId="20577"/>
          <ac:spMkLst>
            <pc:docMk/>
            <pc:sldMk cId="4004637089" sldId="334"/>
            <ac:spMk id="9" creationId="{00000000-0000-0000-0000-000000000000}"/>
          </ac:spMkLst>
        </pc:spChg>
      </pc:sldChg>
    </pc:docChg>
  </pc:docChgLst>
  <pc:docChgLst>
    <pc:chgData name="Josie Medforth" userId="3e189a8d-c589-44d1-a740-783236110918" providerId="ADAL" clId="{7E3D2764-C4C3-4F3D-BBF1-9C5D37402160}"/>
    <pc:docChg chg="undo custSel addSld delSld modSld">
      <pc:chgData name="Josie Medforth" userId="3e189a8d-c589-44d1-a740-783236110918" providerId="ADAL" clId="{7E3D2764-C4C3-4F3D-BBF1-9C5D37402160}" dt="2023-05-25T07:12:07.084" v="342" actId="26606"/>
      <pc:docMkLst>
        <pc:docMk/>
      </pc:docMkLst>
      <pc:sldChg chg="modSp mod">
        <pc:chgData name="Josie Medforth" userId="3e189a8d-c589-44d1-a740-783236110918" providerId="ADAL" clId="{7E3D2764-C4C3-4F3D-BBF1-9C5D37402160}" dt="2023-05-25T06:59:14.916" v="35" actId="20577"/>
        <pc:sldMkLst>
          <pc:docMk/>
          <pc:sldMk cId="2727987238" sldId="256"/>
        </pc:sldMkLst>
        <pc:spChg chg="mod">
          <ac:chgData name="Josie Medforth" userId="3e189a8d-c589-44d1-a740-783236110918" providerId="ADAL" clId="{7E3D2764-C4C3-4F3D-BBF1-9C5D37402160}" dt="2023-05-25T06:59:14.916" v="35" actId="20577"/>
          <ac:spMkLst>
            <pc:docMk/>
            <pc:sldMk cId="2727987238" sldId="256"/>
            <ac:spMk id="9" creationId="{00000000-0000-0000-0000-000000000000}"/>
          </ac:spMkLst>
        </pc:spChg>
        <pc:spChg chg="mod">
          <ac:chgData name="Josie Medforth" userId="3e189a8d-c589-44d1-a740-783236110918" providerId="ADAL" clId="{7E3D2764-C4C3-4F3D-BBF1-9C5D37402160}" dt="2023-05-25T06:58:48.671" v="0" actId="20577"/>
          <ac:spMkLst>
            <pc:docMk/>
            <pc:sldMk cId="2727987238" sldId="256"/>
            <ac:spMk id="10" creationId="{5B82BB82-9C4A-40EA-AF82-66DC69A2AC5B}"/>
          </ac:spMkLst>
        </pc:spChg>
      </pc:sldChg>
      <pc:sldChg chg="modSp mod">
        <pc:chgData name="Josie Medforth" userId="3e189a8d-c589-44d1-a740-783236110918" providerId="ADAL" clId="{7E3D2764-C4C3-4F3D-BBF1-9C5D37402160}" dt="2023-05-25T07:00:39.037" v="107" actId="20577"/>
        <pc:sldMkLst>
          <pc:docMk/>
          <pc:sldMk cId="2965483871" sldId="308"/>
        </pc:sldMkLst>
        <pc:spChg chg="mod">
          <ac:chgData name="Josie Medforth" userId="3e189a8d-c589-44d1-a740-783236110918" providerId="ADAL" clId="{7E3D2764-C4C3-4F3D-BBF1-9C5D37402160}" dt="2023-05-25T07:00:39.037" v="107" actId="20577"/>
          <ac:spMkLst>
            <pc:docMk/>
            <pc:sldMk cId="2965483871" sldId="308"/>
            <ac:spMk id="9" creationId="{00000000-0000-0000-0000-000000000000}"/>
          </ac:spMkLst>
        </pc:spChg>
      </pc:sldChg>
      <pc:sldChg chg="addSp modSp mod">
        <pc:chgData name="Josie Medforth" userId="3e189a8d-c589-44d1-a740-783236110918" providerId="ADAL" clId="{7E3D2764-C4C3-4F3D-BBF1-9C5D37402160}" dt="2023-05-25T07:08:41.275" v="228"/>
        <pc:sldMkLst>
          <pc:docMk/>
          <pc:sldMk cId="3016653052" sldId="309"/>
        </pc:sldMkLst>
        <pc:spChg chg="mod">
          <ac:chgData name="Josie Medforth" userId="3e189a8d-c589-44d1-a740-783236110918" providerId="ADAL" clId="{7E3D2764-C4C3-4F3D-BBF1-9C5D37402160}" dt="2023-05-25T07:02:08.364" v="127" actId="20577"/>
          <ac:spMkLst>
            <pc:docMk/>
            <pc:sldMk cId="3016653052" sldId="309"/>
            <ac:spMk id="9" creationId="{00000000-0000-0000-0000-000000000000}"/>
          </ac:spMkLst>
        </pc:spChg>
        <pc:spChg chg="mod">
          <ac:chgData name="Josie Medforth" userId="3e189a8d-c589-44d1-a740-783236110918" providerId="ADAL" clId="{7E3D2764-C4C3-4F3D-BBF1-9C5D37402160}" dt="2023-05-25T07:02:57.991" v="206" actId="27636"/>
          <ac:spMkLst>
            <pc:docMk/>
            <pc:sldMk cId="3016653052" sldId="309"/>
            <ac:spMk id="10" creationId="{00000000-0000-0000-0000-000000000000}"/>
          </ac:spMkLst>
        </pc:spChg>
        <pc:picChg chg="add mod">
          <ac:chgData name="Josie Medforth" userId="3e189a8d-c589-44d1-a740-783236110918" providerId="ADAL" clId="{7E3D2764-C4C3-4F3D-BBF1-9C5D37402160}" dt="2023-05-25T07:08:41.275" v="228"/>
          <ac:picMkLst>
            <pc:docMk/>
            <pc:sldMk cId="3016653052" sldId="309"/>
            <ac:picMk id="2" creationId="{451E67B6-944E-7590-B9DF-A633AFFC932A}"/>
          </ac:picMkLst>
        </pc:picChg>
      </pc:sldChg>
      <pc:sldChg chg="del">
        <pc:chgData name="Josie Medforth" userId="3e189a8d-c589-44d1-a740-783236110918" providerId="ADAL" clId="{7E3D2764-C4C3-4F3D-BBF1-9C5D37402160}" dt="2023-05-25T07:03:21.103" v="207" actId="2696"/>
        <pc:sldMkLst>
          <pc:docMk/>
          <pc:sldMk cId="2817280396" sldId="311"/>
        </pc:sldMkLst>
      </pc:sldChg>
      <pc:sldChg chg="modSp mod">
        <pc:chgData name="Josie Medforth" userId="3e189a8d-c589-44d1-a740-783236110918" providerId="ADAL" clId="{7E3D2764-C4C3-4F3D-BBF1-9C5D37402160}" dt="2023-05-25T07:00:08.851" v="87" actId="20577"/>
        <pc:sldMkLst>
          <pc:docMk/>
          <pc:sldMk cId="57445705" sldId="313"/>
        </pc:sldMkLst>
        <pc:spChg chg="mod">
          <ac:chgData name="Josie Medforth" userId="3e189a8d-c589-44d1-a740-783236110918" providerId="ADAL" clId="{7E3D2764-C4C3-4F3D-BBF1-9C5D37402160}" dt="2023-05-25T07:00:08.851" v="87" actId="20577"/>
          <ac:spMkLst>
            <pc:docMk/>
            <pc:sldMk cId="57445705" sldId="313"/>
            <ac:spMk id="10" creationId="{00000000-0000-0000-0000-000000000000}"/>
          </ac:spMkLst>
        </pc:spChg>
      </pc:sldChg>
      <pc:sldChg chg="del">
        <pc:chgData name="Josie Medforth" userId="3e189a8d-c589-44d1-a740-783236110918" providerId="ADAL" clId="{7E3D2764-C4C3-4F3D-BBF1-9C5D37402160}" dt="2023-05-25T07:04:01.697" v="208" actId="2696"/>
        <pc:sldMkLst>
          <pc:docMk/>
          <pc:sldMk cId="2529913256" sldId="316"/>
        </pc:sldMkLst>
      </pc:sldChg>
      <pc:sldChg chg="del">
        <pc:chgData name="Josie Medforth" userId="3e189a8d-c589-44d1-a740-783236110918" providerId="ADAL" clId="{7E3D2764-C4C3-4F3D-BBF1-9C5D37402160}" dt="2023-05-25T07:04:18.941" v="209" actId="2696"/>
        <pc:sldMkLst>
          <pc:docMk/>
          <pc:sldMk cId="1345926681" sldId="323"/>
        </pc:sldMkLst>
      </pc:sldChg>
      <pc:sldChg chg="modSp mod">
        <pc:chgData name="Josie Medforth" userId="3e189a8d-c589-44d1-a740-783236110918" providerId="ADAL" clId="{7E3D2764-C4C3-4F3D-BBF1-9C5D37402160}" dt="2023-05-25T07:08:10.177" v="211" actId="5793"/>
        <pc:sldMkLst>
          <pc:docMk/>
          <pc:sldMk cId="2631521229" sldId="325"/>
        </pc:sldMkLst>
        <pc:spChg chg="mod">
          <ac:chgData name="Josie Medforth" userId="3e189a8d-c589-44d1-a740-783236110918" providerId="ADAL" clId="{7E3D2764-C4C3-4F3D-BBF1-9C5D37402160}" dt="2023-05-25T07:08:10.177" v="211" actId="5793"/>
          <ac:spMkLst>
            <pc:docMk/>
            <pc:sldMk cId="2631521229" sldId="325"/>
            <ac:spMk id="10" creationId="{00000000-0000-0000-0000-000000000000}"/>
          </ac:spMkLst>
        </pc:spChg>
      </pc:sldChg>
      <pc:sldChg chg="modSp">
        <pc:chgData name="Josie Medforth" userId="3e189a8d-c589-44d1-a740-783236110918" providerId="ADAL" clId="{7E3D2764-C4C3-4F3D-BBF1-9C5D37402160}" dt="2023-05-25T07:08:22.836" v="226" actId="20577"/>
        <pc:sldMkLst>
          <pc:docMk/>
          <pc:sldMk cId="3733851936" sldId="326"/>
        </pc:sldMkLst>
        <pc:graphicFrameChg chg="mod">
          <ac:chgData name="Josie Medforth" userId="3e189a8d-c589-44d1-a740-783236110918" providerId="ADAL" clId="{7E3D2764-C4C3-4F3D-BBF1-9C5D37402160}" dt="2023-05-25T07:08:22.836" v="226" actId="20577"/>
          <ac:graphicFrameMkLst>
            <pc:docMk/>
            <pc:sldMk cId="3733851936" sldId="326"/>
            <ac:graphicFrameMk id="26" creationId="{2DB9B793-0366-DC0D-B7DF-74FCDF9454C9}"/>
          </ac:graphicFrameMkLst>
        </pc:graphicFrameChg>
      </pc:sldChg>
      <pc:sldChg chg="addSp delSp modSp mod">
        <pc:chgData name="Josie Medforth" userId="3e189a8d-c589-44d1-a740-783236110918" providerId="ADAL" clId="{7E3D2764-C4C3-4F3D-BBF1-9C5D37402160}" dt="2023-05-25T07:12:07.084" v="342" actId="26606"/>
        <pc:sldMkLst>
          <pc:docMk/>
          <pc:sldMk cId="3976627851" sldId="327"/>
        </pc:sldMkLst>
        <pc:spChg chg="mod">
          <ac:chgData name="Josie Medforth" userId="3e189a8d-c589-44d1-a740-783236110918" providerId="ADAL" clId="{7E3D2764-C4C3-4F3D-BBF1-9C5D37402160}" dt="2023-05-25T07:12:07.084" v="342" actId="26606"/>
          <ac:spMkLst>
            <pc:docMk/>
            <pc:sldMk cId="3976627851" sldId="327"/>
            <ac:spMk id="9" creationId="{00000000-0000-0000-0000-000000000000}"/>
          </ac:spMkLst>
        </pc:spChg>
        <pc:spChg chg="mod">
          <ac:chgData name="Josie Medforth" userId="3e189a8d-c589-44d1-a740-783236110918" providerId="ADAL" clId="{7E3D2764-C4C3-4F3D-BBF1-9C5D37402160}" dt="2023-05-25T07:12:07.084" v="342" actId="26606"/>
          <ac:spMkLst>
            <pc:docMk/>
            <pc:sldMk cId="3976627851" sldId="327"/>
            <ac:spMk id="10" creationId="{00000000-0000-0000-0000-000000000000}"/>
          </ac:spMkLst>
        </pc:spChg>
        <pc:spChg chg="ord">
          <ac:chgData name="Josie Medforth" userId="3e189a8d-c589-44d1-a740-783236110918" providerId="ADAL" clId="{7E3D2764-C4C3-4F3D-BBF1-9C5D37402160}" dt="2023-05-25T07:12:07.084" v="342" actId="26606"/>
          <ac:spMkLst>
            <pc:docMk/>
            <pc:sldMk cId="3976627851" sldId="327"/>
            <ac:spMk id="17" creationId="{00000000-0000-0000-0000-000000000000}"/>
          </ac:spMkLst>
        </pc:spChg>
        <pc:spChg chg="del">
          <ac:chgData name="Josie Medforth" userId="3e189a8d-c589-44d1-a740-783236110918" providerId="ADAL" clId="{7E3D2764-C4C3-4F3D-BBF1-9C5D37402160}" dt="2023-05-25T07:12:07.084" v="342" actId="26606"/>
          <ac:spMkLst>
            <pc:docMk/>
            <pc:sldMk cId="3976627851" sldId="327"/>
            <ac:spMk id="29" creationId="{352BEC0E-22F8-46D0-9632-375DB541B06C}"/>
          </ac:spMkLst>
        </pc:spChg>
        <pc:spChg chg="del">
          <ac:chgData name="Josie Medforth" userId="3e189a8d-c589-44d1-a740-783236110918" providerId="ADAL" clId="{7E3D2764-C4C3-4F3D-BBF1-9C5D37402160}" dt="2023-05-25T07:12:07.084" v="342" actId="26606"/>
          <ac:spMkLst>
            <pc:docMk/>
            <pc:sldMk cId="3976627851" sldId="327"/>
            <ac:spMk id="30" creationId="{3FCFB1DE-0B7E-48CC-BA90-B2AB0889F9D6}"/>
          </ac:spMkLst>
        </pc:spChg>
        <pc:spChg chg="add">
          <ac:chgData name="Josie Medforth" userId="3e189a8d-c589-44d1-a740-783236110918" providerId="ADAL" clId="{7E3D2764-C4C3-4F3D-BBF1-9C5D37402160}" dt="2023-05-25T07:12:07.084" v="342" actId="26606"/>
          <ac:spMkLst>
            <pc:docMk/>
            <pc:sldMk cId="3976627851" sldId="327"/>
            <ac:spMk id="2057" creationId="{638B61BD-0EE1-4D29-B894-126CD61C5DED}"/>
          </ac:spMkLst>
        </pc:spChg>
        <pc:spChg chg="add">
          <ac:chgData name="Josie Medforth" userId="3e189a8d-c589-44d1-a740-783236110918" providerId="ADAL" clId="{7E3D2764-C4C3-4F3D-BBF1-9C5D37402160}" dt="2023-05-25T07:12:07.084" v="342" actId="26606"/>
          <ac:spMkLst>
            <pc:docMk/>
            <pc:sldMk cId="3976627851" sldId="327"/>
            <ac:spMk id="2059" creationId="{BBC14DD5-C584-4158-BF76-ECE3C6DB48AD}"/>
          </ac:spMkLst>
        </pc:spChg>
        <pc:picChg chg="mod ord">
          <ac:chgData name="Josie Medforth" userId="3e189a8d-c589-44d1-a740-783236110918" providerId="ADAL" clId="{7E3D2764-C4C3-4F3D-BBF1-9C5D37402160}" dt="2023-05-25T07:12:07.084" v="342" actId="26606"/>
          <ac:picMkLst>
            <pc:docMk/>
            <pc:sldMk cId="3976627851" sldId="327"/>
            <ac:picMk id="3" creationId="{F3D372A6-6645-F416-56A5-A1E9709E6169}"/>
          </ac:picMkLst>
        </pc:picChg>
        <pc:picChg chg="mod">
          <ac:chgData name="Josie Medforth" userId="3e189a8d-c589-44d1-a740-783236110918" providerId="ADAL" clId="{7E3D2764-C4C3-4F3D-BBF1-9C5D37402160}" dt="2023-05-25T07:12:07.084" v="342" actId="26606"/>
          <ac:picMkLst>
            <pc:docMk/>
            <pc:sldMk cId="3976627851" sldId="327"/>
            <ac:picMk id="5" creationId="{8D694519-0322-B885-5C93-4D979F3BE4BC}"/>
          </ac:picMkLst>
        </pc:picChg>
        <pc:picChg chg="mod">
          <ac:chgData name="Josie Medforth" userId="3e189a8d-c589-44d1-a740-783236110918" providerId="ADAL" clId="{7E3D2764-C4C3-4F3D-BBF1-9C5D37402160}" dt="2023-05-25T07:12:07.084" v="342" actId="26606"/>
          <ac:picMkLst>
            <pc:docMk/>
            <pc:sldMk cId="3976627851" sldId="327"/>
            <ac:picMk id="2052" creationId="{08397415-86E0-EF50-1E29-55642F914C54}"/>
          </ac:picMkLst>
        </pc:picChg>
      </pc:sldChg>
      <pc:sldChg chg="addSp delSp modSp mod setBg delDesignElem">
        <pc:chgData name="Josie Medforth" userId="3e189a8d-c589-44d1-a740-783236110918" providerId="ADAL" clId="{7E3D2764-C4C3-4F3D-BBF1-9C5D37402160}" dt="2023-05-25T07:11:51.290" v="341" actId="26606"/>
        <pc:sldMkLst>
          <pc:docMk/>
          <pc:sldMk cId="2724287252" sldId="328"/>
        </pc:sldMkLst>
        <pc:spChg chg="mod">
          <ac:chgData name="Josie Medforth" userId="3e189a8d-c589-44d1-a740-783236110918" providerId="ADAL" clId="{7E3D2764-C4C3-4F3D-BBF1-9C5D37402160}" dt="2023-05-25T07:11:51.290" v="341" actId="26606"/>
          <ac:spMkLst>
            <pc:docMk/>
            <pc:sldMk cId="2724287252" sldId="328"/>
            <ac:spMk id="9" creationId="{00000000-0000-0000-0000-000000000000}"/>
          </ac:spMkLst>
        </pc:spChg>
        <pc:spChg chg="mod ord">
          <ac:chgData name="Josie Medforth" userId="3e189a8d-c589-44d1-a740-783236110918" providerId="ADAL" clId="{7E3D2764-C4C3-4F3D-BBF1-9C5D37402160}" dt="2023-05-25T07:11:51.290" v="341" actId="26606"/>
          <ac:spMkLst>
            <pc:docMk/>
            <pc:sldMk cId="2724287252" sldId="328"/>
            <ac:spMk id="10" creationId="{00000000-0000-0000-0000-000000000000}"/>
          </ac:spMkLst>
        </pc:spChg>
        <pc:spChg chg="ord">
          <ac:chgData name="Josie Medforth" userId="3e189a8d-c589-44d1-a740-783236110918" providerId="ADAL" clId="{7E3D2764-C4C3-4F3D-BBF1-9C5D37402160}" dt="2023-05-25T07:11:51.290" v="341" actId="26606"/>
          <ac:spMkLst>
            <pc:docMk/>
            <pc:sldMk cId="2724287252" sldId="328"/>
            <ac:spMk id="17" creationId="{00000000-0000-0000-0000-000000000000}"/>
          </ac:spMkLst>
        </pc:spChg>
        <pc:spChg chg="add del">
          <ac:chgData name="Josie Medforth" userId="3e189a8d-c589-44d1-a740-783236110918" providerId="ADAL" clId="{7E3D2764-C4C3-4F3D-BBF1-9C5D37402160}" dt="2023-05-25T07:11:51.290" v="340" actId="26606"/>
          <ac:spMkLst>
            <pc:docMk/>
            <pc:sldMk cId="2724287252" sldId="328"/>
            <ac:spMk id="1031" creationId="{7D5D2E51-A652-4FCB-ADE3-8974F2723C34}"/>
          </ac:spMkLst>
        </pc:spChg>
        <pc:spChg chg="add del">
          <ac:chgData name="Josie Medforth" userId="3e189a8d-c589-44d1-a740-783236110918" providerId="ADAL" clId="{7E3D2764-C4C3-4F3D-BBF1-9C5D37402160}" dt="2023-05-25T07:11:51.290" v="340" actId="26606"/>
          <ac:spMkLst>
            <pc:docMk/>
            <pc:sldMk cId="2724287252" sldId="328"/>
            <ac:spMk id="1033" creationId="{08E18253-076D-4D89-968E-FCD8887E2B27}"/>
          </ac:spMkLst>
        </pc:spChg>
        <pc:spChg chg="add del">
          <ac:chgData name="Josie Medforth" userId="3e189a8d-c589-44d1-a740-783236110918" providerId="ADAL" clId="{7E3D2764-C4C3-4F3D-BBF1-9C5D37402160}" dt="2023-05-25T07:11:51.290" v="340" actId="26606"/>
          <ac:spMkLst>
            <pc:docMk/>
            <pc:sldMk cId="2724287252" sldId="328"/>
            <ac:spMk id="1035" creationId="{F6EBCC24-DE3B-4BAD-9624-83E1C2D665DD}"/>
          </ac:spMkLst>
        </pc:spChg>
        <pc:spChg chg="add del">
          <ac:chgData name="Josie Medforth" userId="3e189a8d-c589-44d1-a740-783236110918" providerId="ADAL" clId="{7E3D2764-C4C3-4F3D-BBF1-9C5D37402160}" dt="2023-05-25T07:11:51.290" v="340" actId="26606"/>
          <ac:spMkLst>
            <pc:docMk/>
            <pc:sldMk cId="2724287252" sldId="328"/>
            <ac:spMk id="1037" creationId="{8C07AF1D-AB44-447B-BC2F-DBECCC06C02A}"/>
          </ac:spMkLst>
        </pc:spChg>
        <pc:spChg chg="add del">
          <ac:chgData name="Josie Medforth" userId="3e189a8d-c589-44d1-a740-783236110918" providerId="ADAL" clId="{7E3D2764-C4C3-4F3D-BBF1-9C5D37402160}" dt="2023-05-25T07:11:51.290" v="340" actId="26606"/>
          <ac:spMkLst>
            <pc:docMk/>
            <pc:sldMk cId="2724287252" sldId="328"/>
            <ac:spMk id="1039" creationId="{6FCD70E2-BD62-41E4-975D-E58B07928F6F}"/>
          </ac:spMkLst>
        </pc:spChg>
        <pc:spChg chg="add">
          <ac:chgData name="Josie Medforth" userId="3e189a8d-c589-44d1-a740-783236110918" providerId="ADAL" clId="{7E3D2764-C4C3-4F3D-BBF1-9C5D37402160}" dt="2023-05-25T07:11:51.290" v="341" actId="26606"/>
          <ac:spMkLst>
            <pc:docMk/>
            <pc:sldMk cId="2724287252" sldId="328"/>
            <ac:spMk id="1041" creationId="{D1B80E9C-CF8A-440B-B8F5-54BF121BF458}"/>
          </ac:spMkLst>
        </pc:spChg>
        <pc:spChg chg="add">
          <ac:chgData name="Josie Medforth" userId="3e189a8d-c589-44d1-a740-783236110918" providerId="ADAL" clId="{7E3D2764-C4C3-4F3D-BBF1-9C5D37402160}" dt="2023-05-25T07:11:51.290" v="341" actId="26606"/>
          <ac:spMkLst>
            <pc:docMk/>
            <pc:sldMk cId="2724287252" sldId="328"/>
            <ac:spMk id="1042" creationId="{9E9F2A28-69A3-4945-B6B6-C2E4A6C55373}"/>
          </ac:spMkLst>
        </pc:spChg>
        <pc:spChg chg="add">
          <ac:chgData name="Josie Medforth" userId="3e189a8d-c589-44d1-a740-783236110918" providerId="ADAL" clId="{7E3D2764-C4C3-4F3D-BBF1-9C5D37402160}" dt="2023-05-25T07:11:51.290" v="341" actId="26606"/>
          <ac:spMkLst>
            <pc:docMk/>
            <pc:sldMk cId="2724287252" sldId="328"/>
            <ac:spMk id="1043" creationId="{CB147A70-DC29-4DDF-A34C-2B82C6E2295E}"/>
          </ac:spMkLst>
        </pc:spChg>
        <pc:spChg chg="add">
          <ac:chgData name="Josie Medforth" userId="3e189a8d-c589-44d1-a740-783236110918" providerId="ADAL" clId="{7E3D2764-C4C3-4F3D-BBF1-9C5D37402160}" dt="2023-05-25T07:11:51.290" v="341" actId="26606"/>
          <ac:spMkLst>
            <pc:docMk/>
            <pc:sldMk cId="2724287252" sldId="328"/>
            <ac:spMk id="1044" creationId="{3B438362-1E1E-4C62-A99E-4134CB16366C}"/>
          </ac:spMkLst>
        </pc:spChg>
        <pc:spChg chg="add">
          <ac:chgData name="Josie Medforth" userId="3e189a8d-c589-44d1-a740-783236110918" providerId="ADAL" clId="{7E3D2764-C4C3-4F3D-BBF1-9C5D37402160}" dt="2023-05-25T07:11:51.290" v="341" actId="26606"/>
          <ac:spMkLst>
            <pc:docMk/>
            <pc:sldMk cId="2724287252" sldId="328"/>
            <ac:spMk id="1045" creationId="{6C077334-5571-4B83-A83E-4CCCFA7B5E8A}"/>
          </ac:spMkLst>
        </pc:spChg>
        <pc:spChg chg="add">
          <ac:chgData name="Josie Medforth" userId="3e189a8d-c589-44d1-a740-783236110918" providerId="ADAL" clId="{7E3D2764-C4C3-4F3D-BBF1-9C5D37402160}" dt="2023-05-25T07:11:51.290" v="341" actId="26606"/>
          <ac:spMkLst>
            <pc:docMk/>
            <pc:sldMk cId="2724287252" sldId="328"/>
            <ac:spMk id="1046" creationId="{4D3DC50D-CA0F-48F9-B17E-20D8669AA4E0}"/>
          </ac:spMkLst>
        </pc:spChg>
        <pc:picChg chg="mod ord">
          <ac:chgData name="Josie Medforth" userId="3e189a8d-c589-44d1-a740-783236110918" providerId="ADAL" clId="{7E3D2764-C4C3-4F3D-BBF1-9C5D37402160}" dt="2023-05-25T07:11:51.290" v="341" actId="26606"/>
          <ac:picMkLst>
            <pc:docMk/>
            <pc:sldMk cId="2724287252" sldId="328"/>
            <ac:picMk id="3" creationId="{F3D372A6-6645-F416-56A5-A1E9709E6169}"/>
          </ac:picMkLst>
        </pc:picChg>
        <pc:picChg chg="mod">
          <ac:chgData name="Josie Medforth" userId="3e189a8d-c589-44d1-a740-783236110918" providerId="ADAL" clId="{7E3D2764-C4C3-4F3D-BBF1-9C5D37402160}" dt="2023-05-25T07:11:51.290" v="341" actId="26606"/>
          <ac:picMkLst>
            <pc:docMk/>
            <pc:sldMk cId="2724287252" sldId="328"/>
            <ac:picMk id="5" creationId="{8D694519-0322-B885-5C93-4D979F3BE4BC}"/>
          </ac:picMkLst>
        </pc:picChg>
        <pc:picChg chg="add mod">
          <ac:chgData name="Josie Medforth" userId="3e189a8d-c589-44d1-a740-783236110918" providerId="ADAL" clId="{7E3D2764-C4C3-4F3D-BBF1-9C5D37402160}" dt="2023-05-25T07:11:51.290" v="341" actId="26606"/>
          <ac:picMkLst>
            <pc:docMk/>
            <pc:sldMk cId="2724287252" sldId="328"/>
            <ac:picMk id="1026" creationId="{53FE70BE-27C4-B476-D025-F2540E131A11}"/>
          </ac:picMkLst>
        </pc:picChg>
        <pc:picChg chg="del">
          <ac:chgData name="Josie Medforth" userId="3e189a8d-c589-44d1-a740-783236110918" providerId="ADAL" clId="{7E3D2764-C4C3-4F3D-BBF1-9C5D37402160}" dt="2023-05-25T07:11:25.820" v="336" actId="478"/>
          <ac:picMkLst>
            <pc:docMk/>
            <pc:sldMk cId="2724287252" sldId="328"/>
            <ac:picMk id="2052" creationId="{08397415-86E0-EF50-1E29-55642F914C54}"/>
          </ac:picMkLst>
        </pc:picChg>
      </pc:sldChg>
      <pc:sldChg chg="new del">
        <pc:chgData name="Josie Medforth" userId="3e189a8d-c589-44d1-a740-783236110918" providerId="ADAL" clId="{7E3D2764-C4C3-4F3D-BBF1-9C5D37402160}" dt="2023-05-25T07:09:34.582" v="231" actId="680"/>
        <pc:sldMkLst>
          <pc:docMk/>
          <pc:sldMk cId="3739317885" sldId="328"/>
        </pc:sldMkLst>
      </pc:sldChg>
      <pc:sldChg chg="addSp modSp del">
        <pc:chgData name="Josie Medforth" userId="3e189a8d-c589-44d1-a740-783236110918" providerId="ADAL" clId="{7E3D2764-C4C3-4F3D-BBF1-9C5D37402160}" dt="2023-05-25T07:08:56.188" v="229" actId="2696"/>
        <pc:sldMkLst>
          <pc:docMk/>
          <pc:sldMk cId="69895303" sldId="329"/>
        </pc:sldMkLst>
        <pc:picChg chg="add mod">
          <ac:chgData name="Josie Medforth" userId="3e189a8d-c589-44d1-a740-783236110918" providerId="ADAL" clId="{7E3D2764-C4C3-4F3D-BBF1-9C5D37402160}" dt="2023-05-25T07:08:32.303" v="227"/>
          <ac:picMkLst>
            <pc:docMk/>
            <pc:sldMk cId="69895303" sldId="329"/>
            <ac:picMk id="2" creationId="{AF2D8112-71F7-93AC-6F79-B6E559ABAA5E}"/>
          </ac:picMkLst>
        </pc:picChg>
      </pc:sldChg>
    </pc:docChg>
  </pc:docChgLst>
  <pc:docChgLst>
    <pc:chgData name="Josie Medforth" userId="3e189a8d-c589-44d1-a740-783236110918" providerId="ADAL" clId="{DD43E09A-1864-4ED0-BEE3-C95524715E1F}"/>
    <pc:docChg chg="undo redo custSel addSld delSld modSld sldOrd">
      <pc:chgData name="Josie Medforth" userId="3e189a8d-c589-44d1-a740-783236110918" providerId="ADAL" clId="{DD43E09A-1864-4ED0-BEE3-C95524715E1F}" dt="2024-04-30T20:27:13.402" v="4825" actId="14100"/>
      <pc:docMkLst>
        <pc:docMk/>
      </pc:docMkLst>
      <pc:sldChg chg="modSp mod">
        <pc:chgData name="Josie Medforth" userId="3e189a8d-c589-44d1-a740-783236110918" providerId="ADAL" clId="{DD43E09A-1864-4ED0-BEE3-C95524715E1F}" dt="2024-04-30T20:00:28.308" v="4404" actId="20577"/>
        <pc:sldMkLst>
          <pc:docMk/>
          <pc:sldMk cId="2727987238" sldId="256"/>
        </pc:sldMkLst>
        <pc:spChg chg="mod">
          <ac:chgData name="Josie Medforth" userId="3e189a8d-c589-44d1-a740-783236110918" providerId="ADAL" clId="{DD43E09A-1864-4ED0-BEE3-C95524715E1F}" dt="2024-04-29T20:22:37.296" v="116" actId="1076"/>
          <ac:spMkLst>
            <pc:docMk/>
            <pc:sldMk cId="2727987238" sldId="256"/>
            <ac:spMk id="9" creationId="{00000000-0000-0000-0000-000000000000}"/>
          </ac:spMkLst>
        </pc:spChg>
        <pc:spChg chg="mod">
          <ac:chgData name="Josie Medforth" userId="3e189a8d-c589-44d1-a740-783236110918" providerId="ADAL" clId="{DD43E09A-1864-4ED0-BEE3-C95524715E1F}" dt="2024-04-30T20:00:28.308" v="4404" actId="20577"/>
          <ac:spMkLst>
            <pc:docMk/>
            <pc:sldMk cId="2727987238" sldId="256"/>
            <ac:spMk id="10" creationId="{5B82BB82-9C4A-40EA-AF82-66DC69A2AC5B}"/>
          </ac:spMkLst>
        </pc:spChg>
      </pc:sldChg>
      <pc:sldChg chg="addSp modSp">
        <pc:chgData name="Josie Medforth" userId="3e189a8d-c589-44d1-a740-783236110918" providerId="ADAL" clId="{DD43E09A-1864-4ED0-BEE3-C95524715E1F}" dt="2024-04-29T22:29:12.915" v="3846"/>
        <pc:sldMkLst>
          <pc:docMk/>
          <pc:sldMk cId="2878845877" sldId="324"/>
        </pc:sldMkLst>
        <pc:picChg chg="add mod">
          <ac:chgData name="Josie Medforth" userId="3e189a8d-c589-44d1-a740-783236110918" providerId="ADAL" clId="{DD43E09A-1864-4ED0-BEE3-C95524715E1F}" dt="2024-04-29T22:29:12.915" v="3846"/>
          <ac:picMkLst>
            <pc:docMk/>
            <pc:sldMk cId="2878845877" sldId="324"/>
            <ac:picMk id="4" creationId="{69609B70-D3FF-2773-5EE9-F459EC70DBB3}"/>
          </ac:picMkLst>
        </pc:picChg>
      </pc:sldChg>
      <pc:sldChg chg="del">
        <pc:chgData name="Josie Medforth" userId="3e189a8d-c589-44d1-a740-783236110918" providerId="ADAL" clId="{DD43E09A-1864-4ED0-BEE3-C95524715E1F}" dt="2024-04-29T22:14:38.454" v="3256" actId="47"/>
        <pc:sldMkLst>
          <pc:docMk/>
          <pc:sldMk cId="3902989894" sldId="342"/>
        </pc:sldMkLst>
      </pc:sldChg>
      <pc:sldChg chg="delSp modSp del mod">
        <pc:chgData name="Josie Medforth" userId="3e189a8d-c589-44d1-a740-783236110918" providerId="ADAL" clId="{DD43E09A-1864-4ED0-BEE3-C95524715E1F}" dt="2024-04-29T20:23:26.026" v="120" actId="2696"/>
        <pc:sldMkLst>
          <pc:docMk/>
          <pc:sldMk cId="1129407410" sldId="343"/>
        </pc:sldMkLst>
        <pc:spChg chg="del mod">
          <ac:chgData name="Josie Medforth" userId="3e189a8d-c589-44d1-a740-783236110918" providerId="ADAL" clId="{DD43E09A-1864-4ED0-BEE3-C95524715E1F}" dt="2024-04-29T20:23:23.693" v="119"/>
          <ac:spMkLst>
            <pc:docMk/>
            <pc:sldMk cId="1129407410" sldId="343"/>
            <ac:spMk id="9" creationId="{00000000-0000-0000-0000-000000000000}"/>
          </ac:spMkLst>
        </pc:spChg>
      </pc:sldChg>
      <pc:sldChg chg="del">
        <pc:chgData name="Josie Medforth" userId="3e189a8d-c589-44d1-a740-783236110918" providerId="ADAL" clId="{DD43E09A-1864-4ED0-BEE3-C95524715E1F}" dt="2024-04-29T22:14:31.619" v="3254" actId="47"/>
        <pc:sldMkLst>
          <pc:docMk/>
          <pc:sldMk cId="402267834" sldId="344"/>
        </pc:sldMkLst>
      </pc:sldChg>
      <pc:sldChg chg="del">
        <pc:chgData name="Josie Medforth" userId="3e189a8d-c589-44d1-a740-783236110918" providerId="ADAL" clId="{DD43E09A-1864-4ED0-BEE3-C95524715E1F}" dt="2024-04-29T22:14:35.954" v="3255" actId="47"/>
        <pc:sldMkLst>
          <pc:docMk/>
          <pc:sldMk cId="2344124934" sldId="345"/>
        </pc:sldMkLst>
      </pc:sldChg>
      <pc:sldChg chg="addSp delSp modSp mod ord">
        <pc:chgData name="Josie Medforth" userId="3e189a8d-c589-44d1-a740-783236110918" providerId="ADAL" clId="{DD43E09A-1864-4ED0-BEE3-C95524715E1F}" dt="2024-04-29T21:57:39.872" v="2622" actId="478"/>
        <pc:sldMkLst>
          <pc:docMk/>
          <pc:sldMk cId="242264058" sldId="346"/>
        </pc:sldMkLst>
        <pc:spChg chg="mod">
          <ac:chgData name="Josie Medforth" userId="3e189a8d-c589-44d1-a740-783236110918" providerId="ADAL" clId="{DD43E09A-1864-4ED0-BEE3-C95524715E1F}" dt="2024-04-29T21:57:33.418" v="2621" actId="20577"/>
          <ac:spMkLst>
            <pc:docMk/>
            <pc:sldMk cId="242264058" sldId="346"/>
            <ac:spMk id="4" creationId="{82C1AFD3-2851-8A92-BACE-3F14486657FF}"/>
          </ac:spMkLst>
        </pc:spChg>
        <pc:spChg chg="mod">
          <ac:chgData name="Josie Medforth" userId="3e189a8d-c589-44d1-a740-783236110918" providerId="ADAL" clId="{DD43E09A-1864-4ED0-BEE3-C95524715E1F}" dt="2024-04-29T20:25:47.164" v="183" actId="14100"/>
          <ac:spMkLst>
            <pc:docMk/>
            <pc:sldMk cId="242264058" sldId="346"/>
            <ac:spMk id="9" creationId="{05008557-263C-218C-D426-7F5331328B1C}"/>
          </ac:spMkLst>
        </pc:spChg>
        <pc:picChg chg="add del">
          <ac:chgData name="Josie Medforth" userId="3e189a8d-c589-44d1-a740-783236110918" providerId="ADAL" clId="{DD43E09A-1864-4ED0-BEE3-C95524715E1F}" dt="2024-04-29T20:36:58.430" v="663" actId="478"/>
          <ac:picMkLst>
            <pc:docMk/>
            <pc:sldMk cId="242264058" sldId="346"/>
            <ac:picMk id="3" creationId="{B7B2798F-7D29-BA9E-5387-E280CEA47164}"/>
          </ac:picMkLst>
        </pc:picChg>
        <pc:picChg chg="del">
          <ac:chgData name="Josie Medforth" userId="3e189a8d-c589-44d1-a740-783236110918" providerId="ADAL" clId="{DD43E09A-1864-4ED0-BEE3-C95524715E1F}" dt="2024-04-29T21:57:39.872" v="2622" actId="478"/>
          <ac:picMkLst>
            <pc:docMk/>
            <pc:sldMk cId="242264058" sldId="346"/>
            <ac:picMk id="18" creationId="{D733A555-26CA-B4C8-1D0C-7D28BE4F5359}"/>
          </ac:picMkLst>
        </pc:picChg>
      </pc:sldChg>
      <pc:sldChg chg="del">
        <pc:chgData name="Josie Medforth" userId="3e189a8d-c589-44d1-a740-783236110918" providerId="ADAL" clId="{DD43E09A-1864-4ED0-BEE3-C95524715E1F}" dt="2024-04-29T22:14:28.524" v="3253" actId="47"/>
        <pc:sldMkLst>
          <pc:docMk/>
          <pc:sldMk cId="2163301857" sldId="347"/>
        </pc:sldMkLst>
      </pc:sldChg>
      <pc:sldChg chg="del">
        <pc:chgData name="Josie Medforth" userId="3e189a8d-c589-44d1-a740-783236110918" providerId="ADAL" clId="{DD43E09A-1864-4ED0-BEE3-C95524715E1F}" dt="2024-04-29T22:14:26.201" v="3252" actId="47"/>
        <pc:sldMkLst>
          <pc:docMk/>
          <pc:sldMk cId="3803176534" sldId="348"/>
        </pc:sldMkLst>
      </pc:sldChg>
      <pc:sldChg chg="delSp modSp del mod ord">
        <pc:chgData name="Josie Medforth" userId="3e189a8d-c589-44d1-a740-783236110918" providerId="ADAL" clId="{DD43E09A-1864-4ED0-BEE3-C95524715E1F}" dt="2024-04-29T21:12:47.688" v="1447" actId="2696"/>
        <pc:sldMkLst>
          <pc:docMk/>
          <pc:sldMk cId="2711051099" sldId="349"/>
        </pc:sldMkLst>
        <pc:spChg chg="mod">
          <ac:chgData name="Josie Medforth" userId="3e189a8d-c589-44d1-a740-783236110918" providerId="ADAL" clId="{DD43E09A-1864-4ED0-BEE3-C95524715E1F}" dt="2024-04-29T21:10:55.024" v="1417" actId="14100"/>
          <ac:spMkLst>
            <pc:docMk/>
            <pc:sldMk cId="2711051099" sldId="349"/>
            <ac:spMk id="9" creationId="{05008557-263C-218C-D426-7F5331328B1C}"/>
          </ac:spMkLst>
        </pc:spChg>
        <pc:graphicFrameChg chg="mod">
          <ac:chgData name="Josie Medforth" userId="3e189a8d-c589-44d1-a740-783236110918" providerId="ADAL" clId="{DD43E09A-1864-4ED0-BEE3-C95524715E1F}" dt="2024-04-29T21:12:43.017" v="1446"/>
          <ac:graphicFrameMkLst>
            <pc:docMk/>
            <pc:sldMk cId="2711051099" sldId="349"/>
            <ac:graphicFrameMk id="20" creationId="{C95164D5-1004-D388-5945-B631924DA22C}"/>
          </ac:graphicFrameMkLst>
        </pc:graphicFrameChg>
        <pc:picChg chg="del">
          <ac:chgData name="Josie Medforth" userId="3e189a8d-c589-44d1-a740-783236110918" providerId="ADAL" clId="{DD43E09A-1864-4ED0-BEE3-C95524715E1F}" dt="2024-04-29T21:10:25.466" v="1375" actId="478"/>
          <ac:picMkLst>
            <pc:docMk/>
            <pc:sldMk cId="2711051099" sldId="349"/>
            <ac:picMk id="3" creationId="{B7B2798F-7D29-BA9E-5387-E280CEA47164}"/>
          </ac:picMkLst>
        </pc:picChg>
      </pc:sldChg>
      <pc:sldChg chg="addSp delSp modSp mod">
        <pc:chgData name="Josie Medforth" userId="3e189a8d-c589-44d1-a740-783236110918" providerId="ADAL" clId="{DD43E09A-1864-4ED0-BEE3-C95524715E1F}" dt="2024-04-29T22:29:06.641" v="3845"/>
        <pc:sldMkLst>
          <pc:docMk/>
          <pc:sldMk cId="2670253962" sldId="350"/>
        </pc:sldMkLst>
        <pc:spChg chg="mod">
          <ac:chgData name="Josie Medforth" userId="3e189a8d-c589-44d1-a740-783236110918" providerId="ADAL" clId="{DD43E09A-1864-4ED0-BEE3-C95524715E1F}" dt="2024-04-29T21:41:23.476" v="2120" actId="14100"/>
          <ac:spMkLst>
            <pc:docMk/>
            <pc:sldMk cId="2670253962" sldId="350"/>
            <ac:spMk id="9" creationId="{05008557-263C-218C-D426-7F5331328B1C}"/>
          </ac:spMkLst>
        </pc:spChg>
        <pc:spChg chg="del mod">
          <ac:chgData name="Josie Medforth" userId="3e189a8d-c589-44d1-a740-783236110918" providerId="ADAL" clId="{DD43E09A-1864-4ED0-BEE3-C95524715E1F}" dt="2024-04-29T21:41:09.231" v="2116" actId="478"/>
          <ac:spMkLst>
            <pc:docMk/>
            <pc:sldMk cId="2670253962" sldId="350"/>
            <ac:spMk id="10" creationId="{CA194005-A107-DB3D-C3F1-7A10B08B5A8E}"/>
          </ac:spMkLst>
        </pc:spChg>
        <pc:graphicFrameChg chg="mod">
          <ac:chgData name="Josie Medforth" userId="3e189a8d-c589-44d1-a740-783236110918" providerId="ADAL" clId="{DD43E09A-1864-4ED0-BEE3-C95524715E1F}" dt="2024-04-29T22:14:14.311" v="3250" actId="20577"/>
          <ac:graphicFrameMkLst>
            <pc:docMk/>
            <pc:sldMk cId="2670253962" sldId="350"/>
            <ac:graphicFrameMk id="30" creationId="{EDCDD38D-FA66-5701-8949-E35261C3E6B8}"/>
          </ac:graphicFrameMkLst>
        </pc:graphicFrameChg>
        <pc:picChg chg="mod">
          <ac:chgData name="Josie Medforth" userId="3e189a8d-c589-44d1-a740-783236110918" providerId="ADAL" clId="{DD43E09A-1864-4ED0-BEE3-C95524715E1F}" dt="2024-04-29T21:41:20.857" v="2119" actId="1076"/>
          <ac:picMkLst>
            <pc:docMk/>
            <pc:sldMk cId="2670253962" sldId="350"/>
            <ac:picMk id="3" creationId="{B7B2798F-7D29-BA9E-5387-E280CEA47164}"/>
          </ac:picMkLst>
        </pc:picChg>
        <pc:picChg chg="add mod">
          <ac:chgData name="Josie Medforth" userId="3e189a8d-c589-44d1-a740-783236110918" providerId="ADAL" clId="{DD43E09A-1864-4ED0-BEE3-C95524715E1F}" dt="2024-04-29T22:29:06.641" v="3845"/>
          <ac:picMkLst>
            <pc:docMk/>
            <pc:sldMk cId="2670253962" sldId="350"/>
            <ac:picMk id="4" creationId="{3E0976DF-96E4-9C08-0191-BCBDAB825D23}"/>
          </ac:picMkLst>
        </pc:picChg>
      </pc:sldChg>
      <pc:sldChg chg="del">
        <pc:chgData name="Josie Medforth" userId="3e189a8d-c589-44d1-a740-783236110918" providerId="ADAL" clId="{DD43E09A-1864-4ED0-BEE3-C95524715E1F}" dt="2024-04-29T22:14:21.962" v="3251" actId="47"/>
        <pc:sldMkLst>
          <pc:docMk/>
          <pc:sldMk cId="2497203095" sldId="351"/>
        </pc:sldMkLst>
      </pc:sldChg>
      <pc:sldChg chg="del">
        <pc:chgData name="Josie Medforth" userId="3e189a8d-c589-44d1-a740-783236110918" providerId="ADAL" clId="{DD43E09A-1864-4ED0-BEE3-C95524715E1F}" dt="2024-04-29T22:11:31.442" v="3106" actId="47"/>
        <pc:sldMkLst>
          <pc:docMk/>
          <pc:sldMk cId="4040988774" sldId="352"/>
        </pc:sldMkLst>
      </pc:sldChg>
      <pc:sldChg chg="del">
        <pc:chgData name="Josie Medforth" userId="3e189a8d-c589-44d1-a740-783236110918" providerId="ADAL" clId="{DD43E09A-1864-4ED0-BEE3-C95524715E1F}" dt="2024-04-29T22:11:28.403" v="3105" actId="47"/>
        <pc:sldMkLst>
          <pc:docMk/>
          <pc:sldMk cId="651601840" sldId="353"/>
        </pc:sldMkLst>
      </pc:sldChg>
      <pc:sldChg chg="new del">
        <pc:chgData name="Josie Medforth" userId="3e189a8d-c589-44d1-a740-783236110918" providerId="ADAL" clId="{DD43E09A-1864-4ED0-BEE3-C95524715E1F}" dt="2024-04-29T22:11:17.728" v="3104" actId="2696"/>
        <pc:sldMkLst>
          <pc:docMk/>
          <pc:sldMk cId="345594432" sldId="354"/>
        </pc:sldMkLst>
      </pc:sldChg>
      <pc:sldChg chg="addSp delSp modSp add mod ord setBg delDesignElem">
        <pc:chgData name="Josie Medforth" userId="3e189a8d-c589-44d1-a740-783236110918" providerId="ADAL" clId="{DD43E09A-1864-4ED0-BEE3-C95524715E1F}" dt="2024-04-29T22:01:19.200" v="2825" actId="27636"/>
        <pc:sldMkLst>
          <pc:docMk/>
          <pc:sldMk cId="2996139663" sldId="355"/>
        </pc:sldMkLst>
        <pc:spChg chg="mod">
          <ac:chgData name="Josie Medforth" userId="3e189a8d-c589-44d1-a740-783236110918" providerId="ADAL" clId="{DD43E09A-1864-4ED0-BEE3-C95524715E1F}" dt="2024-04-29T22:01:09.682" v="2821" actId="20577"/>
          <ac:spMkLst>
            <pc:docMk/>
            <pc:sldMk cId="2996139663" sldId="355"/>
            <ac:spMk id="4" creationId="{82C1AFD3-2851-8A92-BACE-3F14486657FF}"/>
          </ac:spMkLst>
        </pc:spChg>
        <pc:spChg chg="del mod">
          <ac:chgData name="Josie Medforth" userId="3e189a8d-c589-44d1-a740-783236110918" providerId="ADAL" clId="{DD43E09A-1864-4ED0-BEE3-C95524715E1F}" dt="2024-04-29T20:51:31.685" v="823" actId="478"/>
          <ac:spMkLst>
            <pc:docMk/>
            <pc:sldMk cId="2996139663" sldId="355"/>
            <ac:spMk id="9" creationId="{05008557-263C-218C-D426-7F5331328B1C}"/>
          </ac:spMkLst>
        </pc:spChg>
        <pc:spChg chg="mod ord">
          <ac:chgData name="Josie Medforth" userId="3e189a8d-c589-44d1-a740-783236110918" providerId="ADAL" clId="{DD43E09A-1864-4ED0-BEE3-C95524715E1F}" dt="2024-04-29T22:01:19.200" v="2825" actId="27636"/>
          <ac:spMkLst>
            <pc:docMk/>
            <pc:sldMk cId="2996139663" sldId="355"/>
            <ac:spMk id="10" creationId="{CA194005-A107-DB3D-C3F1-7A10B08B5A8E}"/>
          </ac:spMkLst>
        </pc:spChg>
        <pc:spChg chg="ord">
          <ac:chgData name="Josie Medforth" userId="3e189a8d-c589-44d1-a740-783236110918" providerId="ADAL" clId="{DD43E09A-1864-4ED0-BEE3-C95524715E1F}" dt="2024-04-29T20:58:51.977" v="1027" actId="26606"/>
          <ac:spMkLst>
            <pc:docMk/>
            <pc:sldMk cId="2996139663" sldId="355"/>
            <ac:spMk id="17" creationId="{FFFFC667-1E80-1EF9-F2C1-F4EEA5CD2BC9}"/>
          </ac:spMkLst>
        </pc:spChg>
        <pc:spChg chg="add del">
          <ac:chgData name="Josie Medforth" userId="3e189a8d-c589-44d1-a740-783236110918" providerId="ADAL" clId="{DD43E09A-1864-4ED0-BEE3-C95524715E1F}" dt="2024-04-29T20:57:38.979" v="1022" actId="26606"/>
          <ac:spMkLst>
            <pc:docMk/>
            <pc:sldMk cId="2996139663" sldId="355"/>
            <ac:spMk id="20" creationId="{638B61BD-0EE1-4D29-B894-126CD61C5DED}"/>
          </ac:spMkLst>
        </pc:spChg>
        <pc:spChg chg="add del">
          <ac:chgData name="Josie Medforth" userId="3e189a8d-c589-44d1-a740-783236110918" providerId="ADAL" clId="{DD43E09A-1864-4ED0-BEE3-C95524715E1F}" dt="2024-04-29T20:57:38.979" v="1022" actId="26606"/>
          <ac:spMkLst>
            <pc:docMk/>
            <pc:sldMk cId="2996139663" sldId="355"/>
            <ac:spMk id="21" creationId="{BBC14DD5-C584-4158-BF76-ECE3C6DB48AD}"/>
          </ac:spMkLst>
        </pc:spChg>
        <pc:spChg chg="add del">
          <ac:chgData name="Josie Medforth" userId="3e189a8d-c589-44d1-a740-783236110918" providerId="ADAL" clId="{DD43E09A-1864-4ED0-BEE3-C95524715E1F}" dt="2024-04-29T20:58:51.977" v="1027" actId="26606"/>
          <ac:spMkLst>
            <pc:docMk/>
            <pc:sldMk cId="2996139663" sldId="355"/>
            <ac:spMk id="22" creationId="{53B475F8-50AE-46A0-9943-B2B63183D50C}"/>
          </ac:spMkLst>
        </pc:spChg>
        <pc:spChg chg="del">
          <ac:chgData name="Josie Medforth" userId="3e189a8d-c589-44d1-a740-783236110918" providerId="ADAL" clId="{DD43E09A-1864-4ED0-BEE3-C95524715E1F}" dt="2024-04-29T20:47:11.270" v="672"/>
          <ac:spMkLst>
            <pc:docMk/>
            <pc:sldMk cId="2996139663" sldId="355"/>
            <ac:spMk id="23" creationId="{352BEC0E-22F8-46D0-9632-375DB541B06C}"/>
          </ac:spMkLst>
        </pc:spChg>
        <pc:spChg chg="add del">
          <ac:chgData name="Josie Medforth" userId="3e189a8d-c589-44d1-a740-783236110918" providerId="ADAL" clId="{DD43E09A-1864-4ED0-BEE3-C95524715E1F}" dt="2024-04-29T20:58:51.977" v="1027" actId="26606"/>
          <ac:spMkLst>
            <pc:docMk/>
            <pc:sldMk cId="2996139663" sldId="355"/>
            <ac:spMk id="24" creationId="{75F6FDB4-2351-48C2-A863-2364A02343C0}"/>
          </ac:spMkLst>
        </pc:spChg>
        <pc:spChg chg="del">
          <ac:chgData name="Josie Medforth" userId="3e189a8d-c589-44d1-a740-783236110918" providerId="ADAL" clId="{DD43E09A-1864-4ED0-BEE3-C95524715E1F}" dt="2024-04-29T20:47:11.270" v="672"/>
          <ac:spMkLst>
            <pc:docMk/>
            <pc:sldMk cId="2996139663" sldId="355"/>
            <ac:spMk id="25" creationId="{3FCFB1DE-0B7E-48CC-BA90-B2AB0889F9D6}"/>
          </ac:spMkLst>
        </pc:spChg>
        <pc:spChg chg="add del">
          <ac:chgData name="Josie Medforth" userId="3e189a8d-c589-44d1-a740-783236110918" providerId="ADAL" clId="{DD43E09A-1864-4ED0-BEE3-C95524715E1F}" dt="2024-04-29T20:59:53.364" v="1036" actId="26606"/>
          <ac:spMkLst>
            <pc:docMk/>
            <pc:sldMk cId="2996139663" sldId="355"/>
            <ac:spMk id="1031" creationId="{94BFCCA4-109C-4B21-816E-144FE75C38EE}"/>
          </ac:spMkLst>
        </pc:spChg>
        <pc:spChg chg="add del">
          <ac:chgData name="Josie Medforth" userId="3e189a8d-c589-44d1-a740-783236110918" providerId="ADAL" clId="{DD43E09A-1864-4ED0-BEE3-C95524715E1F}" dt="2024-04-29T20:59:53.364" v="1036" actId="26606"/>
          <ac:spMkLst>
            <pc:docMk/>
            <pc:sldMk cId="2996139663" sldId="355"/>
            <ac:spMk id="1033" creationId="{0059B5C0-FEC8-4370-AF45-02E3AEF6FA6D}"/>
          </ac:spMkLst>
        </pc:spChg>
        <pc:spChg chg="add del">
          <ac:chgData name="Josie Medforth" userId="3e189a8d-c589-44d1-a740-783236110918" providerId="ADAL" clId="{DD43E09A-1864-4ED0-BEE3-C95524715E1F}" dt="2024-04-29T20:59:53.364" v="1035" actId="26606"/>
          <ac:spMkLst>
            <pc:docMk/>
            <pc:sldMk cId="2996139663" sldId="355"/>
            <ac:spMk id="1038" creationId="{94BFCCA4-109C-4B21-816E-144FE75C38EE}"/>
          </ac:spMkLst>
        </pc:spChg>
        <pc:spChg chg="add del">
          <ac:chgData name="Josie Medforth" userId="3e189a8d-c589-44d1-a740-783236110918" providerId="ADAL" clId="{DD43E09A-1864-4ED0-BEE3-C95524715E1F}" dt="2024-04-29T20:59:53.364" v="1035" actId="26606"/>
          <ac:spMkLst>
            <pc:docMk/>
            <pc:sldMk cId="2996139663" sldId="355"/>
            <ac:spMk id="1040" creationId="{0059B5C0-FEC8-4370-AF45-02E3AEF6FA6D}"/>
          </ac:spMkLst>
        </pc:spChg>
        <pc:spChg chg="add">
          <ac:chgData name="Josie Medforth" userId="3e189a8d-c589-44d1-a740-783236110918" providerId="ADAL" clId="{DD43E09A-1864-4ED0-BEE3-C95524715E1F}" dt="2024-04-29T20:59:53.364" v="1036" actId="26606"/>
          <ac:spMkLst>
            <pc:docMk/>
            <pc:sldMk cId="2996139663" sldId="355"/>
            <ac:spMk id="1042" creationId="{CB147A70-DC29-4DDF-A34C-2B82C6E2295E}"/>
          </ac:spMkLst>
        </pc:spChg>
        <pc:spChg chg="add">
          <ac:chgData name="Josie Medforth" userId="3e189a8d-c589-44d1-a740-783236110918" providerId="ADAL" clId="{DD43E09A-1864-4ED0-BEE3-C95524715E1F}" dt="2024-04-29T20:59:53.364" v="1036" actId="26606"/>
          <ac:spMkLst>
            <pc:docMk/>
            <pc:sldMk cId="2996139663" sldId="355"/>
            <ac:spMk id="1043" creationId="{5F255613-AAE8-4321-9EBA-89253DD45042}"/>
          </ac:spMkLst>
        </pc:spChg>
        <pc:spChg chg="add">
          <ac:chgData name="Josie Medforth" userId="3e189a8d-c589-44d1-a740-783236110918" providerId="ADAL" clId="{DD43E09A-1864-4ED0-BEE3-C95524715E1F}" dt="2024-04-29T20:59:53.364" v="1036" actId="26606"/>
          <ac:spMkLst>
            <pc:docMk/>
            <pc:sldMk cId="2996139663" sldId="355"/>
            <ac:spMk id="1044" creationId="{D1B80E9C-CF8A-440B-B8F5-54BF121BF458}"/>
          </ac:spMkLst>
        </pc:spChg>
        <pc:spChg chg="add">
          <ac:chgData name="Josie Medforth" userId="3e189a8d-c589-44d1-a740-783236110918" providerId="ADAL" clId="{DD43E09A-1864-4ED0-BEE3-C95524715E1F}" dt="2024-04-29T20:59:53.364" v="1036" actId="26606"/>
          <ac:spMkLst>
            <pc:docMk/>
            <pc:sldMk cId="2996139663" sldId="355"/>
            <ac:spMk id="1045" creationId="{5A3987B4-5CBA-4CB7-862B-56A9917A2D35}"/>
          </ac:spMkLst>
        </pc:spChg>
        <pc:spChg chg="add">
          <ac:chgData name="Josie Medforth" userId="3e189a8d-c589-44d1-a740-783236110918" providerId="ADAL" clId="{DD43E09A-1864-4ED0-BEE3-C95524715E1F}" dt="2024-04-29T20:59:53.364" v="1036" actId="26606"/>
          <ac:spMkLst>
            <pc:docMk/>
            <pc:sldMk cId="2996139663" sldId="355"/>
            <ac:spMk id="1046" creationId="{F1FF25AD-D64E-45A0-B2D0-F4A6AB092614}"/>
          </ac:spMkLst>
        </pc:spChg>
        <pc:picChg chg="mod ord">
          <ac:chgData name="Josie Medforth" userId="3e189a8d-c589-44d1-a740-783236110918" providerId="ADAL" clId="{DD43E09A-1864-4ED0-BEE3-C95524715E1F}" dt="2024-04-29T20:59:53.364" v="1036" actId="26606"/>
          <ac:picMkLst>
            <pc:docMk/>
            <pc:sldMk cId="2996139663" sldId="355"/>
            <ac:picMk id="2" creationId="{366D824B-2614-0B1C-922B-4065B0D6F959}"/>
          </ac:picMkLst>
        </pc:picChg>
        <pc:picChg chg="del">
          <ac:chgData name="Josie Medforth" userId="3e189a8d-c589-44d1-a740-783236110918" providerId="ADAL" clId="{DD43E09A-1864-4ED0-BEE3-C95524715E1F}" dt="2024-04-29T20:57:25.184" v="1020" actId="478"/>
          <ac:picMkLst>
            <pc:docMk/>
            <pc:sldMk cId="2996139663" sldId="355"/>
            <ac:picMk id="3" creationId="{B7B2798F-7D29-BA9E-5387-E280CEA47164}"/>
          </ac:picMkLst>
        </pc:picChg>
        <pc:picChg chg="add del mod">
          <ac:chgData name="Josie Medforth" userId="3e189a8d-c589-44d1-a740-783236110918" providerId="ADAL" clId="{DD43E09A-1864-4ED0-BEE3-C95524715E1F}" dt="2024-04-29T20:59:47.412" v="1033" actId="478"/>
          <ac:picMkLst>
            <pc:docMk/>
            <pc:sldMk cId="2996139663" sldId="355"/>
            <ac:picMk id="5" creationId="{DCF2186F-DF20-3D42-50F0-254E6D4A87A1}"/>
          </ac:picMkLst>
        </pc:picChg>
        <pc:picChg chg="add mod">
          <ac:chgData name="Josie Medforth" userId="3e189a8d-c589-44d1-a740-783236110918" providerId="ADAL" clId="{DD43E09A-1864-4ED0-BEE3-C95524715E1F}" dt="2024-04-29T21:00:10.015" v="1037"/>
          <ac:picMkLst>
            <pc:docMk/>
            <pc:sldMk cId="2996139663" sldId="355"/>
            <ac:picMk id="6" creationId="{FF5B3722-39F2-D5C9-8FBB-66109DAEC507}"/>
          </ac:picMkLst>
        </pc:picChg>
        <pc:picChg chg="add mod">
          <ac:chgData name="Josie Medforth" userId="3e189a8d-c589-44d1-a740-783236110918" providerId="ADAL" clId="{DD43E09A-1864-4ED0-BEE3-C95524715E1F}" dt="2024-04-29T21:33:22.628" v="1944"/>
          <ac:picMkLst>
            <pc:docMk/>
            <pc:sldMk cId="2996139663" sldId="355"/>
            <ac:picMk id="7" creationId="{EB197AAA-F7D4-BF08-F9F2-3F9C87E12DD3}"/>
          </ac:picMkLst>
        </pc:picChg>
        <pc:picChg chg="add del mod ord">
          <ac:chgData name="Josie Medforth" userId="3e189a8d-c589-44d1-a740-783236110918" providerId="ADAL" clId="{DD43E09A-1864-4ED0-BEE3-C95524715E1F}" dt="2024-04-29T20:59:53.364" v="1036" actId="26606"/>
          <ac:picMkLst>
            <pc:docMk/>
            <pc:sldMk cId="2996139663" sldId="355"/>
            <ac:picMk id="16" creationId="{59E2C16F-11F0-605F-4A65-4B89123A9029}"/>
          </ac:picMkLst>
        </pc:picChg>
        <pc:picChg chg="mod ord">
          <ac:chgData name="Josie Medforth" userId="3e189a8d-c589-44d1-a740-783236110918" providerId="ADAL" clId="{DD43E09A-1864-4ED0-BEE3-C95524715E1F}" dt="2024-04-29T20:59:53.364" v="1036" actId="26606"/>
          <ac:picMkLst>
            <pc:docMk/>
            <pc:sldMk cId="2996139663" sldId="355"/>
            <ac:picMk id="18" creationId="{D733A555-26CA-B4C8-1D0C-7D28BE4F5359}"/>
          </ac:picMkLst>
        </pc:picChg>
        <pc:picChg chg="add mod">
          <ac:chgData name="Josie Medforth" userId="3e189a8d-c589-44d1-a740-783236110918" providerId="ADAL" clId="{DD43E09A-1864-4ED0-BEE3-C95524715E1F}" dt="2024-04-29T20:59:53.364" v="1036" actId="26606"/>
          <ac:picMkLst>
            <pc:docMk/>
            <pc:sldMk cId="2996139663" sldId="355"/>
            <ac:picMk id="1026" creationId="{F6009280-5743-392A-6D02-64E4C0A7C48D}"/>
          </ac:picMkLst>
        </pc:picChg>
      </pc:sldChg>
      <pc:sldChg chg="addSp delSp modSp add mod setBg delDesignElem">
        <pc:chgData name="Josie Medforth" userId="3e189a8d-c589-44d1-a740-783236110918" providerId="ADAL" clId="{DD43E09A-1864-4ED0-BEE3-C95524715E1F}" dt="2024-04-29T22:03:05.073" v="2865" actId="1076"/>
        <pc:sldMkLst>
          <pc:docMk/>
          <pc:sldMk cId="1108528715" sldId="356"/>
        </pc:sldMkLst>
        <pc:spChg chg="del mod">
          <ac:chgData name="Josie Medforth" userId="3e189a8d-c589-44d1-a740-783236110918" providerId="ADAL" clId="{DD43E09A-1864-4ED0-BEE3-C95524715E1F}" dt="2024-04-29T22:02:17.828" v="2861" actId="26606"/>
          <ac:spMkLst>
            <pc:docMk/>
            <pc:sldMk cId="1108528715" sldId="356"/>
            <ac:spMk id="4" creationId="{82C1AFD3-2851-8A92-BACE-3F14486657FF}"/>
          </ac:spMkLst>
        </pc:spChg>
        <pc:spChg chg="mod">
          <ac:chgData name="Josie Medforth" userId="3e189a8d-c589-44d1-a740-783236110918" providerId="ADAL" clId="{DD43E09A-1864-4ED0-BEE3-C95524715E1F}" dt="2024-04-29T22:00:30.068" v="2784" actId="27636"/>
          <ac:spMkLst>
            <pc:docMk/>
            <pc:sldMk cId="1108528715" sldId="356"/>
            <ac:spMk id="9" creationId="{05008557-263C-218C-D426-7F5331328B1C}"/>
          </ac:spMkLst>
        </pc:spChg>
        <pc:spChg chg="del mod">
          <ac:chgData name="Josie Medforth" userId="3e189a8d-c589-44d1-a740-783236110918" providerId="ADAL" clId="{DD43E09A-1864-4ED0-BEE3-C95524715E1F}" dt="2024-04-29T21:58:39.827" v="2634" actId="478"/>
          <ac:spMkLst>
            <pc:docMk/>
            <pc:sldMk cId="1108528715" sldId="356"/>
            <ac:spMk id="10" creationId="{CA194005-A107-DB3D-C3F1-7A10B08B5A8E}"/>
          </ac:spMkLst>
        </pc:spChg>
        <pc:spChg chg="add del">
          <ac:chgData name="Josie Medforth" userId="3e189a8d-c589-44d1-a740-783236110918" providerId="ADAL" clId="{DD43E09A-1864-4ED0-BEE3-C95524715E1F}" dt="2024-04-29T21:21:28.601" v="1683" actId="26606"/>
          <ac:spMkLst>
            <pc:docMk/>
            <pc:sldMk cId="1108528715" sldId="356"/>
            <ac:spMk id="20" creationId="{61293230-B0F6-45B1-96D1-13D18E242995}"/>
          </ac:spMkLst>
        </pc:spChg>
        <pc:spChg chg="add del">
          <ac:chgData name="Josie Medforth" userId="3e189a8d-c589-44d1-a740-783236110918" providerId="ADAL" clId="{DD43E09A-1864-4ED0-BEE3-C95524715E1F}" dt="2024-04-29T21:21:28.601" v="1683" actId="26606"/>
          <ac:spMkLst>
            <pc:docMk/>
            <pc:sldMk cId="1108528715" sldId="356"/>
            <ac:spMk id="21" creationId="{DB74BAD7-F0FC-4719-A31F-1ABDB62116DA}"/>
          </ac:spMkLst>
        </pc:spChg>
        <pc:spChg chg="del">
          <ac:chgData name="Josie Medforth" userId="3e189a8d-c589-44d1-a740-783236110918" providerId="ADAL" clId="{DD43E09A-1864-4ED0-BEE3-C95524715E1F}" dt="2024-04-29T20:51:01.865" v="806"/>
          <ac:spMkLst>
            <pc:docMk/>
            <pc:sldMk cId="1108528715" sldId="356"/>
            <ac:spMk id="23" creationId="{352BEC0E-22F8-46D0-9632-375DB541B06C}"/>
          </ac:spMkLst>
        </pc:spChg>
        <pc:spChg chg="del">
          <ac:chgData name="Josie Medforth" userId="3e189a8d-c589-44d1-a740-783236110918" providerId="ADAL" clId="{DD43E09A-1864-4ED0-BEE3-C95524715E1F}" dt="2024-04-29T20:51:01.865" v="806"/>
          <ac:spMkLst>
            <pc:docMk/>
            <pc:sldMk cId="1108528715" sldId="356"/>
            <ac:spMk id="25" creationId="{3FCFB1DE-0B7E-48CC-BA90-B2AB0889F9D6}"/>
          </ac:spMkLst>
        </pc:spChg>
        <pc:spChg chg="add">
          <ac:chgData name="Josie Medforth" userId="3e189a8d-c589-44d1-a740-783236110918" providerId="ADAL" clId="{DD43E09A-1864-4ED0-BEE3-C95524715E1F}" dt="2024-04-29T21:21:28.601" v="1683" actId="26606"/>
          <ac:spMkLst>
            <pc:docMk/>
            <pc:sldMk cId="1108528715" sldId="356"/>
            <ac:spMk id="26" creationId="{61293230-B0F6-45B1-96D1-13D18E242995}"/>
          </ac:spMkLst>
        </pc:spChg>
        <pc:spChg chg="add">
          <ac:chgData name="Josie Medforth" userId="3e189a8d-c589-44d1-a740-783236110918" providerId="ADAL" clId="{DD43E09A-1864-4ED0-BEE3-C95524715E1F}" dt="2024-04-29T21:21:28.601" v="1683" actId="26606"/>
          <ac:spMkLst>
            <pc:docMk/>
            <pc:sldMk cId="1108528715" sldId="356"/>
            <ac:spMk id="28" creationId="{2B573B51-C170-49C0-A3D9-8D99730C45AE}"/>
          </ac:spMkLst>
        </pc:spChg>
        <pc:spChg chg="add">
          <ac:chgData name="Josie Medforth" userId="3e189a8d-c589-44d1-a740-783236110918" providerId="ADAL" clId="{DD43E09A-1864-4ED0-BEE3-C95524715E1F}" dt="2024-04-29T21:21:28.601" v="1683" actId="26606"/>
          <ac:spMkLst>
            <pc:docMk/>
            <pc:sldMk cId="1108528715" sldId="356"/>
            <ac:spMk id="30" creationId="{CC7BCC73-A901-44EB-B0E7-879E19267A6A}"/>
          </ac:spMkLst>
        </pc:spChg>
        <pc:graphicFrameChg chg="add mod">
          <ac:chgData name="Josie Medforth" userId="3e189a8d-c589-44d1-a740-783236110918" providerId="ADAL" clId="{DD43E09A-1864-4ED0-BEE3-C95524715E1F}" dt="2024-04-29T22:02:50.940" v="2863" actId="12100"/>
          <ac:graphicFrameMkLst>
            <pc:docMk/>
            <pc:sldMk cId="1108528715" sldId="356"/>
            <ac:graphicFrameMk id="32" creationId="{56E8876F-55C9-494A-B8C6-3A094466972C}"/>
          </ac:graphicFrameMkLst>
        </pc:graphicFrameChg>
        <pc:picChg chg="mod ord">
          <ac:chgData name="Josie Medforth" userId="3e189a8d-c589-44d1-a740-783236110918" providerId="ADAL" clId="{DD43E09A-1864-4ED0-BEE3-C95524715E1F}" dt="2024-04-29T21:21:28.601" v="1683" actId="26606"/>
          <ac:picMkLst>
            <pc:docMk/>
            <pc:sldMk cId="1108528715" sldId="356"/>
            <ac:picMk id="2" creationId="{366D824B-2614-0B1C-922B-4065B0D6F959}"/>
          </ac:picMkLst>
        </pc:picChg>
        <pc:picChg chg="del mod ord">
          <ac:chgData name="Josie Medforth" userId="3e189a8d-c589-44d1-a740-783236110918" providerId="ADAL" clId="{DD43E09A-1864-4ED0-BEE3-C95524715E1F}" dt="2024-04-29T22:02:06.644" v="2860" actId="478"/>
          <ac:picMkLst>
            <pc:docMk/>
            <pc:sldMk cId="1108528715" sldId="356"/>
            <ac:picMk id="3" creationId="{B7B2798F-7D29-BA9E-5387-E280CEA47164}"/>
          </ac:picMkLst>
        </pc:picChg>
        <pc:picChg chg="add mod">
          <ac:chgData name="Josie Medforth" userId="3e189a8d-c589-44d1-a740-783236110918" providerId="ADAL" clId="{DD43E09A-1864-4ED0-BEE3-C95524715E1F}" dt="2024-04-29T21:33:33.948" v="1946"/>
          <ac:picMkLst>
            <pc:docMk/>
            <pc:sldMk cId="1108528715" sldId="356"/>
            <ac:picMk id="5" creationId="{5EE3D923-B491-8287-50BF-282C91D40853}"/>
          </ac:picMkLst>
        </pc:picChg>
        <pc:picChg chg="add mod">
          <ac:chgData name="Josie Medforth" userId="3e189a8d-c589-44d1-a740-783236110918" providerId="ADAL" clId="{DD43E09A-1864-4ED0-BEE3-C95524715E1F}" dt="2024-04-29T22:03:05.073" v="2865" actId="1076"/>
          <ac:picMkLst>
            <pc:docMk/>
            <pc:sldMk cId="1108528715" sldId="356"/>
            <ac:picMk id="6" creationId="{E71B7939-9788-FD55-F151-1C0D0F045F31}"/>
          </ac:picMkLst>
        </pc:picChg>
        <pc:picChg chg="mod">
          <ac:chgData name="Josie Medforth" userId="3e189a8d-c589-44d1-a740-783236110918" providerId="ADAL" clId="{DD43E09A-1864-4ED0-BEE3-C95524715E1F}" dt="2024-04-29T21:21:28.601" v="1683" actId="26606"/>
          <ac:picMkLst>
            <pc:docMk/>
            <pc:sldMk cId="1108528715" sldId="356"/>
            <ac:picMk id="16" creationId="{59E2C16F-11F0-605F-4A65-4B89123A9029}"/>
          </ac:picMkLst>
        </pc:picChg>
        <pc:picChg chg="mod">
          <ac:chgData name="Josie Medforth" userId="3e189a8d-c589-44d1-a740-783236110918" providerId="ADAL" clId="{DD43E09A-1864-4ED0-BEE3-C95524715E1F}" dt="2024-04-29T21:21:28.601" v="1683" actId="26606"/>
          <ac:picMkLst>
            <pc:docMk/>
            <pc:sldMk cId="1108528715" sldId="356"/>
            <ac:picMk id="18" creationId="{D733A555-26CA-B4C8-1D0C-7D28BE4F5359}"/>
          </ac:picMkLst>
        </pc:picChg>
      </pc:sldChg>
      <pc:sldChg chg="addSp delSp modSp mod setBg setClrOvrMap delDesignElem">
        <pc:chgData name="Josie Medforth" userId="3e189a8d-c589-44d1-a740-783236110918" providerId="ADAL" clId="{DD43E09A-1864-4ED0-BEE3-C95524715E1F}" dt="2024-04-29T22:10:57.060" v="3102" actId="1076"/>
        <pc:sldMkLst>
          <pc:docMk/>
          <pc:sldMk cId="2982503078" sldId="357"/>
        </pc:sldMkLst>
        <pc:spChg chg="mod ord">
          <ac:chgData name="Josie Medforth" userId="3e189a8d-c589-44d1-a740-783236110918" providerId="ADAL" clId="{DD43E09A-1864-4ED0-BEE3-C95524715E1F}" dt="2024-04-29T22:10:50.947" v="3101" actId="20577"/>
          <ac:spMkLst>
            <pc:docMk/>
            <pc:sldMk cId="2982503078" sldId="357"/>
            <ac:spMk id="4" creationId="{82C1AFD3-2851-8A92-BACE-3F14486657FF}"/>
          </ac:spMkLst>
        </pc:spChg>
        <pc:spChg chg="mod">
          <ac:chgData name="Josie Medforth" userId="3e189a8d-c589-44d1-a740-783236110918" providerId="ADAL" clId="{DD43E09A-1864-4ED0-BEE3-C95524715E1F}" dt="2024-04-29T22:01:41.388" v="2858" actId="20577"/>
          <ac:spMkLst>
            <pc:docMk/>
            <pc:sldMk cId="2982503078" sldId="357"/>
            <ac:spMk id="10" creationId="{CA194005-A107-DB3D-C3F1-7A10B08B5A8E}"/>
          </ac:spMkLst>
        </pc:spChg>
        <pc:spChg chg="ord">
          <ac:chgData name="Josie Medforth" userId="3e189a8d-c589-44d1-a740-783236110918" providerId="ADAL" clId="{DD43E09A-1864-4ED0-BEE3-C95524715E1F}" dt="2024-04-29T21:14:35.360" v="1457" actId="26606"/>
          <ac:spMkLst>
            <pc:docMk/>
            <pc:sldMk cId="2982503078" sldId="357"/>
            <ac:spMk id="17" creationId="{FFFFC667-1E80-1EF9-F2C1-F4EEA5CD2BC9}"/>
          </ac:spMkLst>
        </pc:spChg>
        <pc:spChg chg="add del">
          <ac:chgData name="Josie Medforth" userId="3e189a8d-c589-44d1-a740-783236110918" providerId="ADAL" clId="{DD43E09A-1864-4ED0-BEE3-C95524715E1F}" dt="2024-04-29T21:14:35.360" v="1457" actId="26606"/>
          <ac:spMkLst>
            <pc:docMk/>
            <pc:sldMk cId="2982503078" sldId="357"/>
            <ac:spMk id="23" creationId="{61293230-B0F6-45B1-96D1-13D18E242995}"/>
          </ac:spMkLst>
        </pc:spChg>
        <pc:spChg chg="add del">
          <ac:chgData name="Josie Medforth" userId="3e189a8d-c589-44d1-a740-783236110918" providerId="ADAL" clId="{DD43E09A-1864-4ED0-BEE3-C95524715E1F}" dt="2024-04-29T21:14:35.360" v="1457" actId="26606"/>
          <ac:spMkLst>
            <pc:docMk/>
            <pc:sldMk cId="2982503078" sldId="357"/>
            <ac:spMk id="25" creationId="{DB74BAD7-F0FC-4719-A31F-1ABDB62116DA}"/>
          </ac:spMkLst>
        </pc:spChg>
        <pc:spChg chg="add del">
          <ac:chgData name="Josie Medforth" userId="3e189a8d-c589-44d1-a740-783236110918" providerId="ADAL" clId="{DD43E09A-1864-4ED0-BEE3-C95524715E1F}" dt="2024-04-29T21:27:43.728" v="1836" actId="26606"/>
          <ac:spMkLst>
            <pc:docMk/>
            <pc:sldMk cId="2982503078" sldId="357"/>
            <ac:spMk id="2055" creationId="{3A45B268-BBDB-4EC6-A664-CED7BF60D20D}"/>
          </ac:spMkLst>
        </pc:spChg>
        <pc:spChg chg="add del">
          <ac:chgData name="Josie Medforth" userId="3e189a8d-c589-44d1-a740-783236110918" providerId="ADAL" clId="{DD43E09A-1864-4ED0-BEE3-C95524715E1F}" dt="2024-04-29T21:27:43.728" v="1836" actId="26606"/>
          <ac:spMkLst>
            <pc:docMk/>
            <pc:sldMk cId="2982503078" sldId="357"/>
            <ac:spMk id="2057" creationId="{07977D39-626F-40D7-B00F-16E02602DD5A}"/>
          </ac:spMkLst>
        </pc:spChg>
        <pc:spChg chg="add del">
          <ac:chgData name="Josie Medforth" userId="3e189a8d-c589-44d1-a740-783236110918" providerId="ADAL" clId="{DD43E09A-1864-4ED0-BEE3-C95524715E1F}" dt="2024-04-29T21:27:43.728" v="1836" actId="26606"/>
          <ac:spMkLst>
            <pc:docMk/>
            <pc:sldMk cId="2982503078" sldId="357"/>
            <ac:spMk id="2059" creationId="{B78B55DD-3C55-4B94-9031-4F3723BD43EA}"/>
          </ac:spMkLst>
        </pc:spChg>
        <pc:spChg chg="add del">
          <ac:chgData name="Josie Medforth" userId="3e189a8d-c589-44d1-a740-783236110918" providerId="ADAL" clId="{DD43E09A-1864-4ED0-BEE3-C95524715E1F}" dt="2024-04-29T21:27:43.728" v="1836" actId="26606"/>
          <ac:spMkLst>
            <pc:docMk/>
            <pc:sldMk cId="2982503078" sldId="357"/>
            <ac:spMk id="2061" creationId="{B905CDE4-B751-4B3E-B625-6E59F8903414}"/>
          </ac:spMkLst>
        </pc:spChg>
        <pc:spChg chg="add del">
          <ac:chgData name="Josie Medforth" userId="3e189a8d-c589-44d1-a740-783236110918" providerId="ADAL" clId="{DD43E09A-1864-4ED0-BEE3-C95524715E1F}" dt="2024-04-29T21:27:43.728" v="1836" actId="26606"/>
          <ac:spMkLst>
            <pc:docMk/>
            <pc:sldMk cId="2982503078" sldId="357"/>
            <ac:spMk id="2063" creationId="{42D9BB05-ED63-4148-87AB-82720ACC335C}"/>
          </ac:spMkLst>
        </pc:spChg>
        <pc:spChg chg="add del">
          <ac:chgData name="Josie Medforth" userId="3e189a8d-c589-44d1-a740-783236110918" providerId="ADAL" clId="{DD43E09A-1864-4ED0-BEE3-C95524715E1F}" dt="2024-04-29T21:27:43.728" v="1836" actId="26606"/>
          <ac:spMkLst>
            <pc:docMk/>
            <pc:sldMk cId="2982503078" sldId="357"/>
            <ac:spMk id="2065" creationId="{CDC29AC1-2821-4FCC-B597-88DAF39C36FE}"/>
          </ac:spMkLst>
        </pc:spChg>
        <pc:spChg chg="add del">
          <ac:chgData name="Josie Medforth" userId="3e189a8d-c589-44d1-a740-783236110918" providerId="ADAL" clId="{DD43E09A-1864-4ED0-BEE3-C95524715E1F}" dt="2024-04-29T21:27:43.728" v="1836" actId="26606"/>
          <ac:spMkLst>
            <pc:docMk/>
            <pc:sldMk cId="2982503078" sldId="357"/>
            <ac:spMk id="2067" creationId="{5B00B48C-8AA7-4128-AD60-76349F0CEC58}"/>
          </ac:spMkLst>
        </pc:spChg>
        <pc:spChg chg="add del">
          <ac:chgData name="Josie Medforth" userId="3e189a8d-c589-44d1-a740-783236110918" providerId="ADAL" clId="{DD43E09A-1864-4ED0-BEE3-C95524715E1F}" dt="2024-04-29T21:27:43.728" v="1836" actId="26606"/>
          <ac:spMkLst>
            <pc:docMk/>
            <pc:sldMk cId="2982503078" sldId="357"/>
            <ac:spMk id="2069" creationId="{08108C16-F4C0-44AA-999D-17BD39219B24}"/>
          </ac:spMkLst>
        </pc:spChg>
        <pc:spChg chg="add del">
          <ac:chgData name="Josie Medforth" userId="3e189a8d-c589-44d1-a740-783236110918" providerId="ADAL" clId="{DD43E09A-1864-4ED0-BEE3-C95524715E1F}" dt="2024-04-29T21:27:43.728" v="1836" actId="26606"/>
          <ac:spMkLst>
            <pc:docMk/>
            <pc:sldMk cId="2982503078" sldId="357"/>
            <ac:spMk id="2071" creationId="{0760511E-86BF-4340-9949-CECB774FAC36}"/>
          </ac:spMkLst>
        </pc:spChg>
        <pc:spChg chg="add del">
          <ac:chgData name="Josie Medforth" userId="3e189a8d-c589-44d1-a740-783236110918" providerId="ADAL" clId="{DD43E09A-1864-4ED0-BEE3-C95524715E1F}" dt="2024-04-29T21:27:43.728" v="1836" actId="26606"/>
          <ac:spMkLst>
            <pc:docMk/>
            <pc:sldMk cId="2982503078" sldId="357"/>
            <ac:spMk id="2073" creationId="{C8F10CB3-3B5E-4C7A-98CF-B87454DDFA39}"/>
          </ac:spMkLst>
        </pc:spChg>
        <pc:spChg chg="add del">
          <ac:chgData name="Josie Medforth" userId="3e189a8d-c589-44d1-a740-783236110918" providerId="ADAL" clId="{DD43E09A-1864-4ED0-BEE3-C95524715E1F}" dt="2024-04-29T21:27:53.871" v="1838" actId="26606"/>
          <ac:spMkLst>
            <pc:docMk/>
            <pc:sldMk cId="2982503078" sldId="357"/>
            <ac:spMk id="2078" creationId="{AB902CB9-C7DC-4673-B7D5-F22DCF0EC54E}"/>
          </ac:spMkLst>
        </pc:spChg>
        <pc:spChg chg="add">
          <ac:chgData name="Josie Medforth" userId="3e189a8d-c589-44d1-a740-783236110918" providerId="ADAL" clId="{DD43E09A-1864-4ED0-BEE3-C95524715E1F}" dt="2024-04-29T21:27:53.871" v="1838" actId="26606"/>
          <ac:spMkLst>
            <pc:docMk/>
            <pc:sldMk cId="2982503078" sldId="357"/>
            <ac:spMk id="2083" creationId="{7BC0F8B1-F985-469B-8332-13DBC7665557}"/>
          </ac:spMkLst>
        </pc:spChg>
        <pc:spChg chg="add">
          <ac:chgData name="Josie Medforth" userId="3e189a8d-c589-44d1-a740-783236110918" providerId="ADAL" clId="{DD43E09A-1864-4ED0-BEE3-C95524715E1F}" dt="2024-04-29T21:27:53.871" v="1838" actId="26606"/>
          <ac:spMkLst>
            <pc:docMk/>
            <pc:sldMk cId="2982503078" sldId="357"/>
            <ac:spMk id="2085" creationId="{89D15953-1642-4DD6-AD9E-01AA19247FF6}"/>
          </ac:spMkLst>
        </pc:spChg>
        <pc:spChg chg="add">
          <ac:chgData name="Josie Medforth" userId="3e189a8d-c589-44d1-a740-783236110918" providerId="ADAL" clId="{DD43E09A-1864-4ED0-BEE3-C95524715E1F}" dt="2024-04-29T21:27:53.871" v="1838" actId="26606"/>
          <ac:spMkLst>
            <pc:docMk/>
            <pc:sldMk cId="2982503078" sldId="357"/>
            <ac:spMk id="2087" creationId="{FBF3780C-749F-4B50-9E1D-F2B1F6DBB7DD}"/>
          </ac:spMkLst>
        </pc:spChg>
        <pc:picChg chg="mod">
          <ac:chgData name="Josie Medforth" userId="3e189a8d-c589-44d1-a740-783236110918" providerId="ADAL" clId="{DD43E09A-1864-4ED0-BEE3-C95524715E1F}" dt="2024-04-29T21:27:53.871" v="1838" actId="26606"/>
          <ac:picMkLst>
            <pc:docMk/>
            <pc:sldMk cId="2982503078" sldId="357"/>
            <ac:picMk id="2" creationId="{366D824B-2614-0B1C-922B-4065B0D6F959}"/>
          </ac:picMkLst>
        </pc:picChg>
        <pc:picChg chg="add mod ord">
          <ac:chgData name="Josie Medforth" userId="3e189a8d-c589-44d1-a740-783236110918" providerId="ADAL" clId="{DD43E09A-1864-4ED0-BEE3-C95524715E1F}" dt="2024-04-29T22:10:57.060" v="3102" actId="1076"/>
          <ac:picMkLst>
            <pc:docMk/>
            <pc:sldMk cId="2982503078" sldId="357"/>
            <ac:picMk id="3" creationId="{A60663A5-4ABE-2190-BD48-C9D6DCB681E0}"/>
          </ac:picMkLst>
        </pc:picChg>
        <pc:picChg chg="add mod">
          <ac:chgData name="Josie Medforth" userId="3e189a8d-c589-44d1-a740-783236110918" providerId="ADAL" clId="{DD43E09A-1864-4ED0-BEE3-C95524715E1F}" dt="2024-04-29T21:33:28.041" v="1945"/>
          <ac:picMkLst>
            <pc:docMk/>
            <pc:sldMk cId="2982503078" sldId="357"/>
            <ac:picMk id="5" creationId="{F1AFE44B-DA98-FBE5-C909-F6AE1D4F28BB}"/>
          </ac:picMkLst>
        </pc:picChg>
        <pc:picChg chg="del">
          <ac:chgData name="Josie Medforth" userId="3e189a8d-c589-44d1-a740-783236110918" providerId="ADAL" clId="{DD43E09A-1864-4ED0-BEE3-C95524715E1F}" dt="2024-04-29T21:07:38.498" v="1317" actId="478"/>
          <ac:picMkLst>
            <pc:docMk/>
            <pc:sldMk cId="2982503078" sldId="357"/>
            <ac:picMk id="6" creationId="{FF5B3722-39F2-D5C9-8FBB-66109DAEC507}"/>
          </ac:picMkLst>
        </pc:picChg>
        <pc:picChg chg="mod ord">
          <ac:chgData name="Josie Medforth" userId="3e189a8d-c589-44d1-a740-783236110918" providerId="ADAL" clId="{DD43E09A-1864-4ED0-BEE3-C95524715E1F}" dt="2024-04-29T21:27:53.871" v="1838" actId="26606"/>
          <ac:picMkLst>
            <pc:docMk/>
            <pc:sldMk cId="2982503078" sldId="357"/>
            <ac:picMk id="16" creationId="{59E2C16F-11F0-605F-4A65-4B89123A9029}"/>
          </ac:picMkLst>
        </pc:picChg>
        <pc:picChg chg="del mod">
          <ac:chgData name="Josie Medforth" userId="3e189a8d-c589-44d1-a740-783236110918" providerId="ADAL" clId="{DD43E09A-1864-4ED0-BEE3-C95524715E1F}" dt="2024-04-29T21:58:19.099" v="2628" actId="478"/>
          <ac:picMkLst>
            <pc:docMk/>
            <pc:sldMk cId="2982503078" sldId="357"/>
            <ac:picMk id="18" creationId="{D733A555-26CA-B4C8-1D0C-7D28BE4F5359}"/>
          </ac:picMkLst>
        </pc:picChg>
        <pc:picChg chg="del">
          <ac:chgData name="Josie Medforth" userId="3e189a8d-c589-44d1-a740-783236110918" providerId="ADAL" clId="{DD43E09A-1864-4ED0-BEE3-C95524715E1F}" dt="2024-04-29T21:03:47.715" v="1125" actId="478"/>
          <ac:picMkLst>
            <pc:docMk/>
            <pc:sldMk cId="2982503078" sldId="357"/>
            <ac:picMk id="1026" creationId="{F6009280-5743-392A-6D02-64E4C0A7C48D}"/>
          </ac:picMkLst>
        </pc:picChg>
        <pc:picChg chg="add mod ord">
          <ac:chgData name="Josie Medforth" userId="3e189a8d-c589-44d1-a740-783236110918" providerId="ADAL" clId="{DD43E09A-1864-4ED0-BEE3-C95524715E1F}" dt="2024-04-29T21:27:53.871" v="1838" actId="26606"/>
          <ac:picMkLst>
            <pc:docMk/>
            <pc:sldMk cId="2982503078" sldId="357"/>
            <ac:picMk id="2050" creationId="{42EC020E-2CEC-CDD9-4181-914634EFC6D8}"/>
          </ac:picMkLst>
        </pc:picChg>
      </pc:sldChg>
      <pc:sldChg chg="addSp delSp modSp mod setBg delDesignElem">
        <pc:chgData name="Josie Medforth" userId="3e189a8d-c589-44d1-a740-783236110918" providerId="ADAL" clId="{DD43E09A-1864-4ED0-BEE3-C95524715E1F}" dt="2024-04-29T22:06:33.915" v="2943" actId="20577"/>
        <pc:sldMkLst>
          <pc:docMk/>
          <pc:sldMk cId="3520400328" sldId="358"/>
        </pc:sldMkLst>
        <pc:spChg chg="mod">
          <ac:chgData name="Josie Medforth" userId="3e189a8d-c589-44d1-a740-783236110918" providerId="ADAL" clId="{DD43E09A-1864-4ED0-BEE3-C95524715E1F}" dt="2024-04-29T22:06:33.915" v="2943" actId="20577"/>
          <ac:spMkLst>
            <pc:docMk/>
            <pc:sldMk cId="3520400328" sldId="358"/>
            <ac:spMk id="4" creationId="{82C1AFD3-2851-8A92-BACE-3F14486657FF}"/>
          </ac:spMkLst>
        </pc:spChg>
        <pc:spChg chg="mod">
          <ac:chgData name="Josie Medforth" userId="3e189a8d-c589-44d1-a740-783236110918" providerId="ADAL" clId="{DD43E09A-1864-4ED0-BEE3-C95524715E1F}" dt="2024-04-29T22:04:59.059" v="2901" actId="20577"/>
          <ac:spMkLst>
            <pc:docMk/>
            <pc:sldMk cId="3520400328" sldId="358"/>
            <ac:spMk id="9" creationId="{05008557-263C-218C-D426-7F5331328B1C}"/>
          </ac:spMkLst>
        </pc:spChg>
        <pc:spChg chg="mod">
          <ac:chgData name="Josie Medforth" userId="3e189a8d-c589-44d1-a740-783236110918" providerId="ADAL" clId="{DD43E09A-1864-4ED0-BEE3-C95524715E1F}" dt="2024-04-29T21:27:00.255" v="1833" actId="108"/>
          <ac:spMkLst>
            <pc:docMk/>
            <pc:sldMk cId="3520400328" sldId="358"/>
            <ac:spMk id="10" creationId="{CA194005-A107-DB3D-C3F1-7A10B08B5A8E}"/>
          </ac:spMkLst>
        </pc:spChg>
        <pc:spChg chg="add">
          <ac:chgData name="Josie Medforth" userId="3e189a8d-c589-44d1-a740-783236110918" providerId="ADAL" clId="{DD43E09A-1864-4ED0-BEE3-C95524715E1F}" dt="2024-04-29T21:25:27.495" v="1823" actId="26606"/>
          <ac:spMkLst>
            <pc:docMk/>
            <pc:sldMk cId="3520400328" sldId="358"/>
            <ac:spMk id="23" creationId="{6D22FA1E-E02A-4FC5-BBA6-577D6DA0C8C8}"/>
          </ac:spMkLst>
        </pc:spChg>
        <pc:spChg chg="add">
          <ac:chgData name="Josie Medforth" userId="3e189a8d-c589-44d1-a740-783236110918" providerId="ADAL" clId="{DD43E09A-1864-4ED0-BEE3-C95524715E1F}" dt="2024-04-29T21:25:27.495" v="1823" actId="26606"/>
          <ac:spMkLst>
            <pc:docMk/>
            <pc:sldMk cId="3520400328" sldId="358"/>
            <ac:spMk id="25" creationId="{05D27520-F270-4F3D-A46E-76A337B6E167}"/>
          </ac:spMkLst>
        </pc:spChg>
        <pc:picChg chg="mod">
          <ac:chgData name="Josie Medforth" userId="3e189a8d-c589-44d1-a740-783236110918" providerId="ADAL" clId="{DD43E09A-1864-4ED0-BEE3-C95524715E1F}" dt="2024-04-29T21:25:27.495" v="1823" actId="26606"/>
          <ac:picMkLst>
            <pc:docMk/>
            <pc:sldMk cId="3520400328" sldId="358"/>
            <ac:picMk id="2" creationId="{366D824B-2614-0B1C-922B-4065B0D6F959}"/>
          </ac:picMkLst>
        </pc:picChg>
        <pc:picChg chg="del">
          <ac:chgData name="Josie Medforth" userId="3e189a8d-c589-44d1-a740-783236110918" providerId="ADAL" clId="{DD43E09A-1864-4ED0-BEE3-C95524715E1F}" dt="2024-04-29T21:25:14.427" v="1822" actId="478"/>
          <ac:picMkLst>
            <pc:docMk/>
            <pc:sldMk cId="3520400328" sldId="358"/>
            <ac:picMk id="3" creationId="{B7B2798F-7D29-BA9E-5387-E280CEA47164}"/>
          </ac:picMkLst>
        </pc:picChg>
        <pc:picChg chg="add mod">
          <ac:chgData name="Josie Medforth" userId="3e189a8d-c589-44d1-a740-783236110918" providerId="ADAL" clId="{DD43E09A-1864-4ED0-BEE3-C95524715E1F}" dt="2024-04-29T21:27:11.052" v="1834"/>
          <ac:picMkLst>
            <pc:docMk/>
            <pc:sldMk cId="3520400328" sldId="358"/>
            <ac:picMk id="5" creationId="{1CDCE7FF-AE06-0712-AA88-C5026B868AA2}"/>
          </ac:picMkLst>
        </pc:picChg>
        <pc:picChg chg="add mod">
          <ac:chgData name="Josie Medforth" userId="3e189a8d-c589-44d1-a740-783236110918" providerId="ADAL" clId="{DD43E09A-1864-4ED0-BEE3-C95524715E1F}" dt="2024-04-29T21:33:39.851" v="1947"/>
          <ac:picMkLst>
            <pc:docMk/>
            <pc:sldMk cId="3520400328" sldId="358"/>
            <ac:picMk id="6" creationId="{DA29DBBB-B275-1D09-09DB-B2F0021BF917}"/>
          </ac:picMkLst>
        </pc:picChg>
        <pc:picChg chg="mod ord">
          <ac:chgData name="Josie Medforth" userId="3e189a8d-c589-44d1-a740-783236110918" providerId="ADAL" clId="{DD43E09A-1864-4ED0-BEE3-C95524715E1F}" dt="2024-04-29T21:25:27.495" v="1823" actId="26606"/>
          <ac:picMkLst>
            <pc:docMk/>
            <pc:sldMk cId="3520400328" sldId="358"/>
            <ac:picMk id="16" creationId="{59E2C16F-11F0-605F-4A65-4B89123A9029}"/>
          </ac:picMkLst>
        </pc:picChg>
        <pc:picChg chg="mod">
          <ac:chgData name="Josie Medforth" userId="3e189a8d-c589-44d1-a740-783236110918" providerId="ADAL" clId="{DD43E09A-1864-4ED0-BEE3-C95524715E1F}" dt="2024-04-29T21:25:27.495" v="1823" actId="26606"/>
          <ac:picMkLst>
            <pc:docMk/>
            <pc:sldMk cId="3520400328" sldId="358"/>
            <ac:picMk id="18" creationId="{D733A555-26CA-B4C8-1D0C-7D28BE4F5359}"/>
          </ac:picMkLst>
        </pc:picChg>
        <pc:picChg chg="add mod">
          <ac:chgData name="Josie Medforth" userId="3e189a8d-c589-44d1-a740-783236110918" providerId="ADAL" clId="{DD43E09A-1864-4ED0-BEE3-C95524715E1F}" dt="2024-04-29T21:26:45.494" v="1832" actId="1076"/>
          <ac:picMkLst>
            <pc:docMk/>
            <pc:sldMk cId="3520400328" sldId="358"/>
            <ac:picMk id="3074" creationId="{681F406A-7D86-2F13-8D68-FB05230EEB28}"/>
          </ac:picMkLst>
        </pc:picChg>
      </pc:sldChg>
      <pc:sldChg chg="addSp delSp modSp mod setBg delDesignElem">
        <pc:chgData name="Josie Medforth" userId="3e189a8d-c589-44d1-a740-783236110918" providerId="ADAL" clId="{DD43E09A-1864-4ED0-BEE3-C95524715E1F}" dt="2024-04-30T20:10:28.131" v="4517" actId="5793"/>
        <pc:sldMkLst>
          <pc:docMk/>
          <pc:sldMk cId="2570544978" sldId="359"/>
        </pc:sldMkLst>
        <pc:spChg chg="mod ord">
          <ac:chgData name="Josie Medforth" userId="3e189a8d-c589-44d1-a740-783236110918" providerId="ADAL" clId="{DD43E09A-1864-4ED0-BEE3-C95524715E1F}" dt="2024-04-30T20:10:28.131" v="4517" actId="5793"/>
          <ac:spMkLst>
            <pc:docMk/>
            <pc:sldMk cId="2570544978" sldId="359"/>
            <ac:spMk id="4" creationId="{82C1AFD3-2851-8A92-BACE-3F14486657FF}"/>
          </ac:spMkLst>
        </pc:spChg>
        <pc:spChg chg="mod">
          <ac:chgData name="Josie Medforth" userId="3e189a8d-c589-44d1-a740-783236110918" providerId="ADAL" clId="{DD43E09A-1864-4ED0-BEE3-C95524715E1F}" dt="2024-04-29T22:14:49.617" v="3265" actId="20577"/>
          <ac:spMkLst>
            <pc:docMk/>
            <pc:sldMk cId="2570544978" sldId="359"/>
            <ac:spMk id="9" creationId="{05008557-263C-218C-D426-7F5331328B1C}"/>
          </ac:spMkLst>
        </pc:spChg>
        <pc:spChg chg="add del">
          <ac:chgData name="Josie Medforth" userId="3e189a8d-c589-44d1-a740-783236110918" providerId="ADAL" clId="{DD43E09A-1864-4ED0-BEE3-C95524715E1F}" dt="2024-04-29T21:36:03.655" v="1950" actId="26606"/>
          <ac:spMkLst>
            <pc:docMk/>
            <pc:sldMk cId="2570544978" sldId="359"/>
            <ac:spMk id="23" creationId="{4E8F40FE-293C-453F-B8A6-4278993567DF}"/>
          </ac:spMkLst>
        </pc:spChg>
        <pc:spChg chg="add del">
          <ac:chgData name="Josie Medforth" userId="3e189a8d-c589-44d1-a740-783236110918" providerId="ADAL" clId="{DD43E09A-1864-4ED0-BEE3-C95524715E1F}" dt="2024-04-29T21:36:03.655" v="1950" actId="26606"/>
          <ac:spMkLst>
            <pc:docMk/>
            <pc:sldMk cId="2570544978" sldId="359"/>
            <ac:spMk id="25" creationId="{481EABE0-FA8E-49A5-A966-F0539111C953}"/>
          </ac:spMkLst>
        </pc:spChg>
        <pc:spChg chg="add del">
          <ac:chgData name="Josie Medforth" userId="3e189a8d-c589-44d1-a740-783236110918" providerId="ADAL" clId="{DD43E09A-1864-4ED0-BEE3-C95524715E1F}" dt="2024-04-29T21:36:03.655" v="1950" actId="26606"/>
          <ac:spMkLst>
            <pc:docMk/>
            <pc:sldMk cId="2570544978" sldId="359"/>
            <ac:spMk id="27" creationId="{56A3E26D-73B1-468C-B97B-BC1815959759}"/>
          </ac:spMkLst>
        </pc:spChg>
        <pc:spChg chg="add del">
          <ac:chgData name="Josie Medforth" userId="3e189a8d-c589-44d1-a740-783236110918" providerId="ADAL" clId="{DD43E09A-1864-4ED0-BEE3-C95524715E1F}" dt="2024-04-29T21:36:59.954" v="1959" actId="26606"/>
          <ac:spMkLst>
            <pc:docMk/>
            <pc:sldMk cId="2570544978" sldId="359"/>
            <ac:spMk id="30" creationId="{B7CCD652-09BE-3FB9-0B1E-E17EA5B27A93}"/>
          </ac:spMkLst>
        </pc:spChg>
        <pc:picChg chg="mod ord">
          <ac:chgData name="Josie Medforth" userId="3e189a8d-c589-44d1-a740-783236110918" providerId="ADAL" clId="{DD43E09A-1864-4ED0-BEE3-C95524715E1F}" dt="2024-04-29T21:36:59.954" v="1959" actId="26606"/>
          <ac:picMkLst>
            <pc:docMk/>
            <pc:sldMk cId="2570544978" sldId="359"/>
            <ac:picMk id="2" creationId="{366D824B-2614-0B1C-922B-4065B0D6F959}"/>
          </ac:picMkLst>
        </pc:picChg>
        <pc:picChg chg="add mod">
          <ac:chgData name="Josie Medforth" userId="3e189a8d-c589-44d1-a740-783236110918" providerId="ADAL" clId="{DD43E09A-1864-4ED0-BEE3-C95524715E1F}" dt="2024-04-29T22:29:02.062" v="3844"/>
          <ac:picMkLst>
            <pc:docMk/>
            <pc:sldMk cId="2570544978" sldId="359"/>
            <ac:picMk id="3" creationId="{DEAEE07D-A549-D7FF-1B91-B75254E0D624}"/>
          </ac:picMkLst>
        </pc:picChg>
        <pc:picChg chg="mod ord">
          <ac:chgData name="Josie Medforth" userId="3e189a8d-c589-44d1-a740-783236110918" providerId="ADAL" clId="{DD43E09A-1864-4ED0-BEE3-C95524715E1F}" dt="2024-04-29T21:37:17.489" v="1965" actId="14100"/>
          <ac:picMkLst>
            <pc:docMk/>
            <pc:sldMk cId="2570544978" sldId="359"/>
            <ac:picMk id="5" creationId="{1CDCE7FF-AE06-0712-AA88-C5026B868AA2}"/>
          </ac:picMkLst>
        </pc:picChg>
        <pc:picChg chg="mod">
          <ac:chgData name="Josie Medforth" userId="3e189a8d-c589-44d1-a740-783236110918" providerId="ADAL" clId="{DD43E09A-1864-4ED0-BEE3-C95524715E1F}" dt="2024-04-29T21:36:59.954" v="1959" actId="26606"/>
          <ac:picMkLst>
            <pc:docMk/>
            <pc:sldMk cId="2570544978" sldId="359"/>
            <ac:picMk id="16" creationId="{59E2C16F-11F0-605F-4A65-4B89123A9029}"/>
          </ac:picMkLst>
        </pc:picChg>
        <pc:picChg chg="mod ord">
          <ac:chgData name="Josie Medforth" userId="3e189a8d-c589-44d1-a740-783236110918" providerId="ADAL" clId="{DD43E09A-1864-4ED0-BEE3-C95524715E1F}" dt="2024-04-29T21:36:59.954" v="1959" actId="26606"/>
          <ac:picMkLst>
            <pc:docMk/>
            <pc:sldMk cId="2570544978" sldId="359"/>
            <ac:picMk id="18" creationId="{D733A555-26CA-B4C8-1D0C-7D28BE4F5359}"/>
          </ac:picMkLst>
        </pc:picChg>
        <pc:picChg chg="del">
          <ac:chgData name="Josie Medforth" userId="3e189a8d-c589-44d1-a740-783236110918" providerId="ADAL" clId="{DD43E09A-1864-4ED0-BEE3-C95524715E1F}" dt="2024-04-29T21:32:38.119" v="1890" actId="478"/>
          <ac:picMkLst>
            <pc:docMk/>
            <pc:sldMk cId="2570544978" sldId="359"/>
            <ac:picMk id="3074" creationId="{681F406A-7D86-2F13-8D68-FB05230EEB28}"/>
          </ac:picMkLst>
        </pc:picChg>
        <pc:picChg chg="add mod ord">
          <ac:chgData name="Josie Medforth" userId="3e189a8d-c589-44d1-a740-783236110918" providerId="ADAL" clId="{DD43E09A-1864-4ED0-BEE3-C95524715E1F}" dt="2024-04-29T21:37:12.346" v="1963" actId="14100"/>
          <ac:picMkLst>
            <pc:docMk/>
            <pc:sldMk cId="2570544978" sldId="359"/>
            <ac:picMk id="4098" creationId="{AC2DB2DF-B84F-405F-A4AE-8E5F09049475}"/>
          </ac:picMkLst>
        </pc:picChg>
        <pc:cxnChg chg="add del">
          <ac:chgData name="Josie Medforth" userId="3e189a8d-c589-44d1-a740-783236110918" providerId="ADAL" clId="{DD43E09A-1864-4ED0-BEE3-C95524715E1F}" dt="2024-04-29T21:36:59.954" v="1959" actId="26606"/>
          <ac:cxnSpMkLst>
            <pc:docMk/>
            <pc:sldMk cId="2570544978" sldId="359"/>
            <ac:cxnSpMk id="29" creationId="{1503BFE4-729B-D9D0-C17B-501E6AF1127A}"/>
          </ac:cxnSpMkLst>
        </pc:cxnChg>
        <pc:cxnChg chg="add">
          <ac:chgData name="Josie Medforth" userId="3e189a8d-c589-44d1-a740-783236110918" providerId="ADAL" clId="{DD43E09A-1864-4ED0-BEE3-C95524715E1F}" dt="2024-04-29T21:36:59.954" v="1959" actId="26606"/>
          <ac:cxnSpMkLst>
            <pc:docMk/>
            <pc:sldMk cId="2570544978" sldId="359"/>
            <ac:cxnSpMk id="4103" creationId="{822A5670-0F7B-4199-AEAB-33FBA9CEA44D}"/>
          </ac:cxnSpMkLst>
        </pc:cxnChg>
        <pc:cxnChg chg="add">
          <ac:chgData name="Josie Medforth" userId="3e189a8d-c589-44d1-a740-783236110918" providerId="ADAL" clId="{DD43E09A-1864-4ED0-BEE3-C95524715E1F}" dt="2024-04-29T21:36:59.954" v="1959" actId="26606"/>
          <ac:cxnSpMkLst>
            <pc:docMk/>
            <pc:sldMk cId="2570544978" sldId="359"/>
            <ac:cxnSpMk id="4105" creationId="{8BB1744D-A7DF-4B65-B6E3-DCF12BB2D869}"/>
          </ac:cxnSpMkLst>
        </pc:cxnChg>
        <pc:cxnChg chg="add">
          <ac:chgData name="Josie Medforth" userId="3e189a8d-c589-44d1-a740-783236110918" providerId="ADAL" clId="{DD43E09A-1864-4ED0-BEE3-C95524715E1F}" dt="2024-04-29T21:36:59.954" v="1959" actId="26606"/>
          <ac:cxnSpMkLst>
            <pc:docMk/>
            <pc:sldMk cId="2570544978" sldId="359"/>
            <ac:cxnSpMk id="4107" creationId="{882DD753-EA38-4E86-91FB-05041A44A28E}"/>
          </ac:cxnSpMkLst>
        </pc:cxnChg>
        <pc:cxnChg chg="add">
          <ac:chgData name="Josie Medforth" userId="3e189a8d-c589-44d1-a740-783236110918" providerId="ADAL" clId="{DD43E09A-1864-4ED0-BEE3-C95524715E1F}" dt="2024-04-29T21:36:59.954" v="1959" actId="26606"/>
          <ac:cxnSpMkLst>
            <pc:docMk/>
            <pc:sldMk cId="2570544978" sldId="359"/>
            <ac:cxnSpMk id="4109" creationId="{6DA63E78-7704-45EF-B5D3-EADDF5D82674}"/>
          </ac:cxnSpMkLst>
        </pc:cxnChg>
      </pc:sldChg>
      <pc:sldChg chg="del delDesignElem">
        <pc:chgData name="Josie Medforth" userId="3e189a8d-c589-44d1-a740-783236110918" providerId="ADAL" clId="{DD43E09A-1864-4ED0-BEE3-C95524715E1F}" dt="2024-04-29T22:11:12.052" v="3103" actId="2696"/>
        <pc:sldMkLst>
          <pc:docMk/>
          <pc:sldMk cId="2409637252" sldId="360"/>
        </pc:sldMkLst>
      </pc:sldChg>
      <pc:sldChg chg="new del">
        <pc:chgData name="Josie Medforth" userId="3e189a8d-c589-44d1-a740-783236110918" providerId="ADAL" clId="{DD43E09A-1864-4ED0-BEE3-C95524715E1F}" dt="2024-04-29T21:57:58.708" v="2623" actId="2696"/>
        <pc:sldMkLst>
          <pc:docMk/>
          <pc:sldMk cId="3513252669" sldId="361"/>
        </pc:sldMkLst>
      </pc:sldChg>
      <pc:sldChg chg="addSp delSp modSp mod setBg delDesignElem">
        <pc:chgData name="Josie Medforth" userId="3e189a8d-c589-44d1-a740-783236110918" providerId="ADAL" clId="{DD43E09A-1864-4ED0-BEE3-C95524715E1F}" dt="2024-04-29T22:04:30.781" v="2876" actId="207"/>
        <pc:sldMkLst>
          <pc:docMk/>
          <pc:sldMk cId="1227369736" sldId="362"/>
        </pc:sldMkLst>
        <pc:spChg chg="mod ord">
          <ac:chgData name="Josie Medforth" userId="3e189a8d-c589-44d1-a740-783236110918" providerId="ADAL" clId="{DD43E09A-1864-4ED0-BEE3-C95524715E1F}" dt="2024-04-29T22:04:30.781" v="2876" actId="207"/>
          <ac:spMkLst>
            <pc:docMk/>
            <pc:sldMk cId="1227369736" sldId="362"/>
            <ac:spMk id="4" creationId="{82C1AFD3-2851-8A92-BACE-3F14486657FF}"/>
          </ac:spMkLst>
        </pc:spChg>
        <pc:spChg chg="mod">
          <ac:chgData name="Josie Medforth" userId="3e189a8d-c589-44d1-a740-783236110918" providerId="ADAL" clId="{DD43E09A-1864-4ED0-BEE3-C95524715E1F}" dt="2024-04-29T22:04:26.537" v="2875" actId="14100"/>
          <ac:spMkLst>
            <pc:docMk/>
            <pc:sldMk cId="1227369736" sldId="362"/>
            <ac:spMk id="9" creationId="{05008557-263C-218C-D426-7F5331328B1C}"/>
          </ac:spMkLst>
        </pc:spChg>
        <pc:spChg chg="del mod">
          <ac:chgData name="Josie Medforth" userId="3e189a8d-c589-44d1-a740-783236110918" providerId="ADAL" clId="{DD43E09A-1864-4ED0-BEE3-C95524715E1F}" dt="2024-04-29T21:50:20.719" v="2347" actId="478"/>
          <ac:spMkLst>
            <pc:docMk/>
            <pc:sldMk cId="1227369736" sldId="362"/>
            <ac:spMk id="10" creationId="{CA194005-A107-DB3D-C3F1-7A10B08B5A8E}"/>
          </ac:spMkLst>
        </pc:spChg>
        <pc:spChg chg="ord">
          <ac:chgData name="Josie Medforth" userId="3e189a8d-c589-44d1-a740-783236110918" providerId="ADAL" clId="{DD43E09A-1864-4ED0-BEE3-C95524715E1F}" dt="2024-04-29T21:51:48.961" v="2446" actId="26606"/>
          <ac:spMkLst>
            <pc:docMk/>
            <pc:sldMk cId="1227369736" sldId="362"/>
            <ac:spMk id="17" creationId="{FFFFC667-1E80-1EF9-F2C1-F4EEA5CD2BC9}"/>
          </ac:spMkLst>
        </pc:spChg>
        <pc:spChg chg="add del">
          <ac:chgData name="Josie Medforth" userId="3e189a8d-c589-44d1-a740-783236110918" providerId="ADAL" clId="{DD43E09A-1864-4ED0-BEE3-C95524715E1F}" dt="2024-04-29T22:03:37.665" v="2867" actId="26606"/>
          <ac:spMkLst>
            <pc:docMk/>
            <pc:sldMk cId="1227369736" sldId="362"/>
            <ac:spMk id="23" creationId="{61293230-B0F6-45B1-96D1-13D18E242995}"/>
          </ac:spMkLst>
        </pc:spChg>
        <pc:spChg chg="add del">
          <ac:chgData name="Josie Medforth" userId="3e189a8d-c589-44d1-a740-783236110918" providerId="ADAL" clId="{DD43E09A-1864-4ED0-BEE3-C95524715E1F}" dt="2024-04-29T22:03:37.665" v="2867" actId="26606"/>
          <ac:spMkLst>
            <pc:docMk/>
            <pc:sldMk cId="1227369736" sldId="362"/>
            <ac:spMk id="25" creationId="{DB74BAD7-F0FC-4719-A31F-1ABDB62116DA}"/>
          </ac:spMkLst>
        </pc:spChg>
        <pc:spChg chg="add">
          <ac:chgData name="Josie Medforth" userId="3e189a8d-c589-44d1-a740-783236110918" providerId="ADAL" clId="{DD43E09A-1864-4ED0-BEE3-C95524715E1F}" dt="2024-04-29T22:03:37.665" v="2867" actId="26606"/>
          <ac:spMkLst>
            <pc:docMk/>
            <pc:sldMk cId="1227369736" sldId="362"/>
            <ac:spMk id="30" creationId="{3D114A9A-4793-46BB-A53C-E46E98554A76}"/>
          </ac:spMkLst>
        </pc:spChg>
        <pc:spChg chg="add">
          <ac:chgData name="Josie Medforth" userId="3e189a8d-c589-44d1-a740-783236110918" providerId="ADAL" clId="{DD43E09A-1864-4ED0-BEE3-C95524715E1F}" dt="2024-04-29T22:03:37.665" v="2867" actId="26606"/>
          <ac:spMkLst>
            <pc:docMk/>
            <pc:sldMk cId="1227369736" sldId="362"/>
            <ac:spMk id="32" creationId="{B194B217-6061-4232-9B8A-7CF4AB7F7231}"/>
          </ac:spMkLst>
        </pc:spChg>
        <pc:spChg chg="add">
          <ac:chgData name="Josie Medforth" userId="3e189a8d-c589-44d1-a740-783236110918" providerId="ADAL" clId="{DD43E09A-1864-4ED0-BEE3-C95524715E1F}" dt="2024-04-29T22:03:37.665" v="2867" actId="26606"/>
          <ac:spMkLst>
            <pc:docMk/>
            <pc:sldMk cId="1227369736" sldId="362"/>
            <ac:spMk id="34" creationId="{2FCEB626-6AB9-45A4-964E-1178CE45D186}"/>
          </ac:spMkLst>
        </pc:spChg>
        <pc:spChg chg="add">
          <ac:chgData name="Josie Medforth" userId="3e189a8d-c589-44d1-a740-783236110918" providerId="ADAL" clId="{DD43E09A-1864-4ED0-BEE3-C95524715E1F}" dt="2024-04-29T22:03:37.665" v="2867" actId="26606"/>
          <ac:spMkLst>
            <pc:docMk/>
            <pc:sldMk cId="1227369736" sldId="362"/>
            <ac:spMk id="36" creationId="{0249E35A-9D67-4CB0-819D-11E3750C0C30}"/>
          </ac:spMkLst>
        </pc:spChg>
        <pc:spChg chg="add">
          <ac:chgData name="Josie Medforth" userId="3e189a8d-c589-44d1-a740-783236110918" providerId="ADAL" clId="{DD43E09A-1864-4ED0-BEE3-C95524715E1F}" dt="2024-04-29T22:03:37.665" v="2867" actId="26606"/>
          <ac:spMkLst>
            <pc:docMk/>
            <pc:sldMk cId="1227369736" sldId="362"/>
            <ac:spMk id="38" creationId="{AA91DE49-968D-4EA9-A003-97FF1B6BB498}"/>
          </ac:spMkLst>
        </pc:spChg>
        <pc:picChg chg="mod">
          <ac:chgData name="Josie Medforth" userId="3e189a8d-c589-44d1-a740-783236110918" providerId="ADAL" clId="{DD43E09A-1864-4ED0-BEE3-C95524715E1F}" dt="2024-04-29T22:03:37.665" v="2867" actId="26606"/>
          <ac:picMkLst>
            <pc:docMk/>
            <pc:sldMk cId="1227369736" sldId="362"/>
            <ac:picMk id="2" creationId="{366D824B-2614-0B1C-922B-4065B0D6F959}"/>
          </ac:picMkLst>
        </pc:picChg>
        <pc:picChg chg="del mod ord">
          <ac:chgData name="Josie Medforth" userId="3e189a8d-c589-44d1-a740-783236110918" providerId="ADAL" clId="{DD43E09A-1864-4ED0-BEE3-C95524715E1F}" dt="2024-04-29T22:03:24.058" v="2866" actId="478"/>
          <ac:picMkLst>
            <pc:docMk/>
            <pc:sldMk cId="1227369736" sldId="362"/>
            <ac:picMk id="3" creationId="{B7B2798F-7D29-BA9E-5387-E280CEA47164}"/>
          </ac:picMkLst>
        </pc:picChg>
        <pc:picChg chg="add mod">
          <ac:chgData name="Josie Medforth" userId="3e189a8d-c589-44d1-a740-783236110918" providerId="ADAL" clId="{DD43E09A-1864-4ED0-BEE3-C95524715E1F}" dt="2024-04-29T22:04:02.352" v="2870"/>
          <ac:picMkLst>
            <pc:docMk/>
            <pc:sldMk cId="1227369736" sldId="362"/>
            <ac:picMk id="5" creationId="{B287AA0C-7B22-92B9-D7FD-1E509215B439}"/>
          </ac:picMkLst>
        </pc:picChg>
        <pc:picChg chg="mod ord">
          <ac:chgData name="Josie Medforth" userId="3e189a8d-c589-44d1-a740-783236110918" providerId="ADAL" clId="{DD43E09A-1864-4ED0-BEE3-C95524715E1F}" dt="2024-04-29T22:03:37.665" v="2867" actId="26606"/>
          <ac:picMkLst>
            <pc:docMk/>
            <pc:sldMk cId="1227369736" sldId="362"/>
            <ac:picMk id="16" creationId="{59E2C16F-11F0-605F-4A65-4B89123A9029}"/>
          </ac:picMkLst>
        </pc:picChg>
        <pc:picChg chg="mod">
          <ac:chgData name="Josie Medforth" userId="3e189a8d-c589-44d1-a740-783236110918" providerId="ADAL" clId="{DD43E09A-1864-4ED0-BEE3-C95524715E1F}" dt="2024-04-29T22:03:37.665" v="2867" actId="26606"/>
          <ac:picMkLst>
            <pc:docMk/>
            <pc:sldMk cId="1227369736" sldId="362"/>
            <ac:picMk id="18" creationId="{D733A555-26CA-B4C8-1D0C-7D28BE4F5359}"/>
          </ac:picMkLst>
        </pc:picChg>
      </pc:sldChg>
      <pc:sldChg chg="addSp delSp modSp mod delDesignElem">
        <pc:chgData name="Josie Medforth" userId="3e189a8d-c589-44d1-a740-783236110918" providerId="ADAL" clId="{DD43E09A-1864-4ED0-BEE3-C95524715E1F}" dt="2024-04-29T22:25:13.294" v="3655"/>
        <pc:sldMkLst>
          <pc:docMk/>
          <pc:sldMk cId="255678521" sldId="363"/>
        </pc:sldMkLst>
        <pc:spChg chg="del mod">
          <ac:chgData name="Josie Medforth" userId="3e189a8d-c589-44d1-a740-783236110918" providerId="ADAL" clId="{DD43E09A-1864-4ED0-BEE3-C95524715E1F}" dt="2024-04-29T22:22:39.423" v="3598" actId="26606"/>
          <ac:spMkLst>
            <pc:docMk/>
            <pc:sldMk cId="255678521" sldId="363"/>
            <ac:spMk id="4" creationId="{82C1AFD3-2851-8A92-BACE-3F14486657FF}"/>
          </ac:spMkLst>
        </pc:spChg>
        <pc:spChg chg="mod">
          <ac:chgData name="Josie Medforth" userId="3e189a8d-c589-44d1-a740-783236110918" providerId="ADAL" clId="{DD43E09A-1864-4ED0-BEE3-C95524715E1F}" dt="2024-04-29T22:15:38.200" v="3278" actId="20577"/>
          <ac:spMkLst>
            <pc:docMk/>
            <pc:sldMk cId="255678521" sldId="363"/>
            <ac:spMk id="9" creationId="{05008557-263C-218C-D426-7F5331328B1C}"/>
          </ac:spMkLst>
        </pc:spChg>
        <pc:graphicFrameChg chg="add mod">
          <ac:chgData name="Josie Medforth" userId="3e189a8d-c589-44d1-a740-783236110918" providerId="ADAL" clId="{DD43E09A-1864-4ED0-BEE3-C95524715E1F}" dt="2024-04-29T22:25:13.294" v="3655"/>
          <ac:graphicFrameMkLst>
            <pc:docMk/>
            <pc:sldMk cId="255678521" sldId="363"/>
            <ac:graphicFrameMk id="3076" creationId="{DBCD7AAF-4E1E-CFD3-5A85-1047743B8C3C}"/>
          </ac:graphicFrameMkLst>
        </pc:graphicFrameChg>
        <pc:picChg chg="del">
          <ac:chgData name="Josie Medforth" userId="3e189a8d-c589-44d1-a740-783236110918" providerId="ADAL" clId="{DD43E09A-1864-4ED0-BEE3-C95524715E1F}" dt="2024-04-29T22:17:08.886" v="3414" actId="478"/>
          <ac:picMkLst>
            <pc:docMk/>
            <pc:sldMk cId="255678521" sldId="363"/>
            <ac:picMk id="18" creationId="{D733A555-26CA-B4C8-1D0C-7D28BE4F5359}"/>
          </ac:picMkLst>
        </pc:picChg>
        <pc:picChg chg="mod">
          <ac:chgData name="Josie Medforth" userId="3e189a8d-c589-44d1-a740-783236110918" providerId="ADAL" clId="{DD43E09A-1864-4ED0-BEE3-C95524715E1F}" dt="2024-04-29T22:22:50.233" v="3599" actId="1076"/>
          <ac:picMkLst>
            <pc:docMk/>
            <pc:sldMk cId="255678521" sldId="363"/>
            <ac:picMk id="3074" creationId="{681F406A-7D86-2F13-8D68-FB05230EEB28}"/>
          </ac:picMkLst>
        </pc:picChg>
      </pc:sldChg>
      <pc:sldChg chg="addSp delSp modSp mod setBg delDesignElem">
        <pc:chgData name="Josie Medforth" userId="3e189a8d-c589-44d1-a740-783236110918" providerId="ADAL" clId="{DD43E09A-1864-4ED0-BEE3-C95524715E1F}" dt="2024-04-30T20:17:57.487" v="4740"/>
        <pc:sldMkLst>
          <pc:docMk/>
          <pc:sldMk cId="3786263651" sldId="364"/>
        </pc:sldMkLst>
        <pc:spChg chg="del mod">
          <ac:chgData name="Josie Medforth" userId="3e189a8d-c589-44d1-a740-783236110918" providerId="ADAL" clId="{DD43E09A-1864-4ED0-BEE3-C95524715E1F}" dt="2024-04-30T20:17:21.284" v="4735" actId="26606"/>
          <ac:spMkLst>
            <pc:docMk/>
            <pc:sldMk cId="3786263651" sldId="364"/>
            <ac:spMk id="4" creationId="{82C1AFD3-2851-8A92-BACE-3F14486657FF}"/>
          </ac:spMkLst>
        </pc:spChg>
        <pc:spChg chg="mod">
          <ac:chgData name="Josie Medforth" userId="3e189a8d-c589-44d1-a740-783236110918" providerId="ADAL" clId="{DD43E09A-1864-4ED0-BEE3-C95524715E1F}" dt="2024-04-30T20:14:59.433" v="4666" actId="20577"/>
          <ac:spMkLst>
            <pc:docMk/>
            <pc:sldMk cId="3786263651" sldId="364"/>
            <ac:spMk id="9" creationId="{05008557-263C-218C-D426-7F5331328B1C}"/>
          </ac:spMkLst>
        </pc:spChg>
        <pc:spChg chg="del">
          <ac:chgData name="Josie Medforth" userId="3e189a8d-c589-44d1-a740-783236110918" providerId="ADAL" clId="{DD43E09A-1864-4ED0-BEE3-C95524715E1F}" dt="2024-04-29T22:30:00.091" v="3852" actId="478"/>
          <ac:spMkLst>
            <pc:docMk/>
            <pc:sldMk cId="3786263651" sldId="364"/>
            <ac:spMk id="10" creationId="{CA194005-A107-DB3D-C3F1-7A10B08B5A8E}"/>
          </ac:spMkLst>
        </pc:spChg>
        <pc:spChg chg="add">
          <ac:chgData name="Josie Medforth" userId="3e189a8d-c589-44d1-a740-783236110918" providerId="ADAL" clId="{DD43E09A-1864-4ED0-BEE3-C95524715E1F}" dt="2024-04-29T22:28:03.813" v="3835" actId="26606"/>
          <ac:spMkLst>
            <pc:docMk/>
            <pc:sldMk cId="3786263651" sldId="364"/>
            <ac:spMk id="22" creationId="{1135A26D-9D47-467E-91F1-31149BF0D213}"/>
          </ac:spMkLst>
        </pc:spChg>
        <pc:spChg chg="add">
          <ac:chgData name="Josie Medforth" userId="3e189a8d-c589-44d1-a740-783236110918" providerId="ADAL" clId="{DD43E09A-1864-4ED0-BEE3-C95524715E1F}" dt="2024-04-29T22:28:03.813" v="3835" actId="26606"/>
          <ac:spMkLst>
            <pc:docMk/>
            <pc:sldMk cId="3786263651" sldId="364"/>
            <ac:spMk id="24" creationId="{CB147A70-DC29-4DDF-A34C-2B82C6E2295E}"/>
          </ac:spMkLst>
        </pc:spChg>
        <pc:spChg chg="add">
          <ac:chgData name="Josie Medforth" userId="3e189a8d-c589-44d1-a740-783236110918" providerId="ADAL" clId="{DD43E09A-1864-4ED0-BEE3-C95524715E1F}" dt="2024-04-29T22:28:03.813" v="3835" actId="26606"/>
          <ac:spMkLst>
            <pc:docMk/>
            <pc:sldMk cId="3786263651" sldId="364"/>
            <ac:spMk id="26" creationId="{3B438362-1E1E-4C62-A99E-4134CB16366C}"/>
          </ac:spMkLst>
        </pc:spChg>
        <pc:spChg chg="add">
          <ac:chgData name="Josie Medforth" userId="3e189a8d-c589-44d1-a740-783236110918" providerId="ADAL" clId="{DD43E09A-1864-4ED0-BEE3-C95524715E1F}" dt="2024-04-29T22:28:03.813" v="3835" actId="26606"/>
          <ac:spMkLst>
            <pc:docMk/>
            <pc:sldMk cId="3786263651" sldId="364"/>
            <ac:spMk id="28" creationId="{6C077334-5571-4B83-A83E-4CCCFA7B5E8A}"/>
          </ac:spMkLst>
        </pc:spChg>
        <pc:spChg chg="add">
          <ac:chgData name="Josie Medforth" userId="3e189a8d-c589-44d1-a740-783236110918" providerId="ADAL" clId="{DD43E09A-1864-4ED0-BEE3-C95524715E1F}" dt="2024-04-29T22:28:03.813" v="3835" actId="26606"/>
          <ac:spMkLst>
            <pc:docMk/>
            <pc:sldMk cId="3786263651" sldId="364"/>
            <ac:spMk id="30" creationId="{4D3DC50D-CA0F-48F9-B17E-20D8669AA4E0}"/>
          </ac:spMkLst>
        </pc:spChg>
        <pc:spChg chg="add">
          <ac:chgData name="Josie Medforth" userId="3e189a8d-c589-44d1-a740-783236110918" providerId="ADAL" clId="{DD43E09A-1864-4ED0-BEE3-C95524715E1F}" dt="2024-04-29T22:28:03.813" v="3835" actId="26606"/>
          <ac:spMkLst>
            <pc:docMk/>
            <pc:sldMk cId="3786263651" sldId="364"/>
            <ac:spMk id="32" creationId="{D1B80E9C-CF8A-440B-B8F5-54BF121BF458}"/>
          </ac:spMkLst>
        </pc:spChg>
        <pc:graphicFrameChg chg="add mod">
          <ac:chgData name="Josie Medforth" userId="3e189a8d-c589-44d1-a740-783236110918" providerId="ADAL" clId="{DD43E09A-1864-4ED0-BEE3-C95524715E1F}" dt="2024-04-30T20:17:45.707" v="4739" actId="12100"/>
          <ac:graphicFrameMkLst>
            <pc:docMk/>
            <pc:sldMk cId="3786263651" sldId="364"/>
            <ac:graphicFrameMk id="34" creationId="{0DBEAEC0-D5E6-3FEB-8E4D-D6AE00969EBE}"/>
          </ac:graphicFrameMkLst>
        </pc:graphicFrameChg>
        <pc:picChg chg="mod ord">
          <ac:chgData name="Josie Medforth" userId="3e189a8d-c589-44d1-a740-783236110918" providerId="ADAL" clId="{DD43E09A-1864-4ED0-BEE3-C95524715E1F}" dt="2024-04-29T22:28:03.813" v="3835" actId="26606"/>
          <ac:picMkLst>
            <pc:docMk/>
            <pc:sldMk cId="3786263651" sldId="364"/>
            <ac:picMk id="2" creationId="{366D824B-2614-0B1C-922B-4065B0D6F959}"/>
          </ac:picMkLst>
        </pc:picChg>
        <pc:picChg chg="add mod">
          <ac:chgData name="Josie Medforth" userId="3e189a8d-c589-44d1-a740-783236110918" providerId="ADAL" clId="{DD43E09A-1864-4ED0-BEE3-C95524715E1F}" dt="2024-04-30T20:17:57.487" v="4740"/>
          <ac:picMkLst>
            <pc:docMk/>
            <pc:sldMk cId="3786263651" sldId="364"/>
            <ac:picMk id="3" creationId="{DAE6A99F-7785-5957-508C-6F94C7464490}"/>
          </ac:picMkLst>
        </pc:picChg>
        <pc:picChg chg="del">
          <ac:chgData name="Josie Medforth" userId="3e189a8d-c589-44d1-a740-783236110918" providerId="ADAL" clId="{DD43E09A-1864-4ED0-BEE3-C95524715E1F}" dt="2024-04-29T22:27:55.782" v="3834" actId="478"/>
          <ac:picMkLst>
            <pc:docMk/>
            <pc:sldMk cId="3786263651" sldId="364"/>
            <ac:picMk id="5" creationId="{1CDCE7FF-AE06-0712-AA88-C5026B868AA2}"/>
          </ac:picMkLst>
        </pc:picChg>
        <pc:picChg chg="mod ord">
          <ac:chgData name="Josie Medforth" userId="3e189a8d-c589-44d1-a740-783236110918" providerId="ADAL" clId="{DD43E09A-1864-4ED0-BEE3-C95524715E1F}" dt="2024-04-29T22:28:03.813" v="3835" actId="26606"/>
          <ac:picMkLst>
            <pc:docMk/>
            <pc:sldMk cId="3786263651" sldId="364"/>
            <ac:picMk id="6" creationId="{DA29DBBB-B275-1D09-09DB-B2F0021BF917}"/>
          </ac:picMkLst>
        </pc:picChg>
        <pc:picChg chg="add del">
          <ac:chgData name="Josie Medforth" userId="3e189a8d-c589-44d1-a740-783236110918" providerId="ADAL" clId="{DD43E09A-1864-4ED0-BEE3-C95524715E1F}" dt="2024-04-29T22:27:09.749" v="3770" actId="478"/>
          <ac:picMkLst>
            <pc:docMk/>
            <pc:sldMk cId="3786263651" sldId="364"/>
            <ac:picMk id="7" creationId="{2E401BB9-78E8-B3D8-D488-43DF42BF50CA}"/>
          </ac:picMkLst>
        </pc:picChg>
        <pc:picChg chg="add del mod">
          <ac:chgData name="Josie Medforth" userId="3e189a8d-c589-44d1-a740-783236110918" providerId="ADAL" clId="{DD43E09A-1864-4ED0-BEE3-C95524715E1F}" dt="2024-04-30T20:15:59.324" v="4689" actId="478"/>
          <ac:picMkLst>
            <pc:docMk/>
            <pc:sldMk cId="3786263651" sldId="364"/>
            <ac:picMk id="8" creationId="{054BD5BB-3180-A123-3ECF-C260C5E8D45C}"/>
          </ac:picMkLst>
        </pc:picChg>
        <pc:picChg chg="add mod">
          <ac:chgData name="Josie Medforth" userId="3e189a8d-c589-44d1-a740-783236110918" providerId="ADAL" clId="{DD43E09A-1864-4ED0-BEE3-C95524715E1F}" dt="2024-04-29T22:28:57.345" v="3843"/>
          <ac:picMkLst>
            <pc:docMk/>
            <pc:sldMk cId="3786263651" sldId="364"/>
            <ac:picMk id="11" creationId="{4913EB9A-2383-3155-0BC7-B023AA0C252C}"/>
          </ac:picMkLst>
        </pc:picChg>
        <pc:picChg chg="mod">
          <ac:chgData name="Josie Medforth" userId="3e189a8d-c589-44d1-a740-783236110918" providerId="ADAL" clId="{DD43E09A-1864-4ED0-BEE3-C95524715E1F}" dt="2024-04-29T22:28:24.509" v="3839" actId="1076"/>
          <ac:picMkLst>
            <pc:docMk/>
            <pc:sldMk cId="3786263651" sldId="364"/>
            <ac:picMk id="16" creationId="{59E2C16F-11F0-605F-4A65-4B89123A9029}"/>
          </ac:picMkLst>
        </pc:picChg>
        <pc:picChg chg="del">
          <ac:chgData name="Josie Medforth" userId="3e189a8d-c589-44d1-a740-783236110918" providerId="ADAL" clId="{DD43E09A-1864-4ED0-BEE3-C95524715E1F}" dt="2024-04-29T22:26:43.789" v="3761" actId="478"/>
          <ac:picMkLst>
            <pc:docMk/>
            <pc:sldMk cId="3786263651" sldId="364"/>
            <ac:picMk id="18" creationId="{D733A555-26CA-B4C8-1D0C-7D28BE4F5359}"/>
          </ac:picMkLst>
        </pc:picChg>
        <pc:picChg chg="del">
          <ac:chgData name="Josie Medforth" userId="3e189a8d-c589-44d1-a740-783236110918" providerId="ADAL" clId="{DD43E09A-1864-4ED0-BEE3-C95524715E1F}" dt="2024-04-29T22:27:44.840" v="3833" actId="478"/>
          <ac:picMkLst>
            <pc:docMk/>
            <pc:sldMk cId="3786263651" sldId="364"/>
            <ac:picMk id="3074" creationId="{681F406A-7D86-2F13-8D68-FB05230EEB28}"/>
          </ac:picMkLst>
        </pc:picChg>
      </pc:sldChg>
      <pc:sldChg chg="modSp mod delDesignElem">
        <pc:chgData name="Josie Medforth" userId="3e189a8d-c589-44d1-a740-783236110918" providerId="ADAL" clId="{DD43E09A-1864-4ED0-BEE3-C95524715E1F}" dt="2024-04-30T20:03:12.200" v="4416" actId="20577"/>
        <pc:sldMkLst>
          <pc:docMk/>
          <pc:sldMk cId="1351041395" sldId="365"/>
        </pc:sldMkLst>
        <pc:spChg chg="mod">
          <ac:chgData name="Josie Medforth" userId="3e189a8d-c589-44d1-a740-783236110918" providerId="ADAL" clId="{DD43E09A-1864-4ED0-BEE3-C95524715E1F}" dt="2024-04-29T22:39:36.584" v="4400" actId="1076"/>
          <ac:spMkLst>
            <pc:docMk/>
            <pc:sldMk cId="1351041395" sldId="365"/>
            <ac:spMk id="9" creationId="{05008557-263C-218C-D426-7F5331328B1C}"/>
          </ac:spMkLst>
        </pc:spChg>
        <pc:graphicFrameChg chg="mod">
          <ac:chgData name="Josie Medforth" userId="3e189a8d-c589-44d1-a740-783236110918" providerId="ADAL" clId="{DD43E09A-1864-4ED0-BEE3-C95524715E1F}" dt="2024-04-30T20:03:12.200" v="4416" actId="20577"/>
          <ac:graphicFrameMkLst>
            <pc:docMk/>
            <pc:sldMk cId="1351041395" sldId="365"/>
            <ac:graphicFrameMk id="30" creationId="{EDCDD38D-FA66-5701-8949-E35261C3E6B8}"/>
          </ac:graphicFrameMkLst>
        </pc:graphicFrameChg>
      </pc:sldChg>
      <pc:sldChg chg="addSp delSp modSp add mod setBg delDesignElem">
        <pc:chgData name="Josie Medforth" userId="3e189a8d-c589-44d1-a740-783236110918" providerId="ADAL" clId="{DD43E09A-1864-4ED0-BEE3-C95524715E1F}" dt="2024-04-30T20:13:15.792" v="4640"/>
        <pc:sldMkLst>
          <pc:docMk/>
          <pc:sldMk cId="2409227690" sldId="366"/>
        </pc:sldMkLst>
        <pc:spChg chg="del mod">
          <ac:chgData name="Josie Medforth" userId="3e189a8d-c589-44d1-a740-783236110918" providerId="ADAL" clId="{DD43E09A-1864-4ED0-BEE3-C95524715E1F}" dt="2024-04-30T20:09:40.351" v="4511" actId="26606"/>
          <ac:spMkLst>
            <pc:docMk/>
            <pc:sldMk cId="2409227690" sldId="366"/>
            <ac:spMk id="4" creationId="{82C1AFD3-2851-8A92-BACE-3F14486657FF}"/>
          </ac:spMkLst>
        </pc:spChg>
        <pc:spChg chg="mod">
          <ac:chgData name="Josie Medforth" userId="3e189a8d-c589-44d1-a740-783236110918" providerId="ADAL" clId="{DD43E09A-1864-4ED0-BEE3-C95524715E1F}" dt="2024-04-30T20:07:49.327" v="4438" actId="20577"/>
          <ac:spMkLst>
            <pc:docMk/>
            <pc:sldMk cId="2409227690" sldId="366"/>
            <ac:spMk id="9" creationId="{05008557-263C-218C-D426-7F5331328B1C}"/>
          </ac:spMkLst>
        </pc:spChg>
        <pc:spChg chg="del">
          <ac:chgData name="Josie Medforth" userId="3e189a8d-c589-44d1-a740-783236110918" providerId="ADAL" clId="{DD43E09A-1864-4ED0-BEE3-C95524715E1F}" dt="2024-04-30T20:07:12.803" v="4418"/>
          <ac:spMkLst>
            <pc:docMk/>
            <pc:sldMk cId="2409227690" sldId="366"/>
            <ac:spMk id="22" creationId="{1135A26D-9D47-467E-91F1-31149BF0D213}"/>
          </ac:spMkLst>
        </pc:spChg>
        <pc:spChg chg="del">
          <ac:chgData name="Josie Medforth" userId="3e189a8d-c589-44d1-a740-783236110918" providerId="ADAL" clId="{DD43E09A-1864-4ED0-BEE3-C95524715E1F}" dt="2024-04-30T20:07:12.803" v="4418"/>
          <ac:spMkLst>
            <pc:docMk/>
            <pc:sldMk cId="2409227690" sldId="366"/>
            <ac:spMk id="24" creationId="{CB147A70-DC29-4DDF-A34C-2B82C6E2295E}"/>
          </ac:spMkLst>
        </pc:spChg>
        <pc:spChg chg="del">
          <ac:chgData name="Josie Medforth" userId="3e189a8d-c589-44d1-a740-783236110918" providerId="ADAL" clId="{DD43E09A-1864-4ED0-BEE3-C95524715E1F}" dt="2024-04-30T20:07:12.803" v="4418"/>
          <ac:spMkLst>
            <pc:docMk/>
            <pc:sldMk cId="2409227690" sldId="366"/>
            <ac:spMk id="26" creationId="{3B438362-1E1E-4C62-A99E-4134CB16366C}"/>
          </ac:spMkLst>
        </pc:spChg>
        <pc:spChg chg="del">
          <ac:chgData name="Josie Medforth" userId="3e189a8d-c589-44d1-a740-783236110918" providerId="ADAL" clId="{DD43E09A-1864-4ED0-BEE3-C95524715E1F}" dt="2024-04-30T20:07:12.803" v="4418"/>
          <ac:spMkLst>
            <pc:docMk/>
            <pc:sldMk cId="2409227690" sldId="366"/>
            <ac:spMk id="28" creationId="{6C077334-5571-4B83-A83E-4CCCFA7B5E8A}"/>
          </ac:spMkLst>
        </pc:spChg>
        <pc:spChg chg="del">
          <ac:chgData name="Josie Medforth" userId="3e189a8d-c589-44d1-a740-783236110918" providerId="ADAL" clId="{DD43E09A-1864-4ED0-BEE3-C95524715E1F}" dt="2024-04-30T20:07:12.803" v="4418"/>
          <ac:spMkLst>
            <pc:docMk/>
            <pc:sldMk cId="2409227690" sldId="366"/>
            <ac:spMk id="30" creationId="{4D3DC50D-CA0F-48F9-B17E-20D8669AA4E0}"/>
          </ac:spMkLst>
        </pc:spChg>
        <pc:spChg chg="del">
          <ac:chgData name="Josie Medforth" userId="3e189a8d-c589-44d1-a740-783236110918" providerId="ADAL" clId="{DD43E09A-1864-4ED0-BEE3-C95524715E1F}" dt="2024-04-30T20:07:12.803" v="4418"/>
          <ac:spMkLst>
            <pc:docMk/>
            <pc:sldMk cId="2409227690" sldId="366"/>
            <ac:spMk id="32" creationId="{D1B80E9C-CF8A-440B-B8F5-54BF121BF458}"/>
          </ac:spMkLst>
        </pc:spChg>
        <pc:graphicFrameChg chg="add mod">
          <ac:chgData name="Josie Medforth" userId="3e189a8d-c589-44d1-a740-783236110918" providerId="ADAL" clId="{DD43E09A-1864-4ED0-BEE3-C95524715E1F}" dt="2024-04-30T20:10:17.046" v="4515" actId="2711"/>
          <ac:graphicFrameMkLst>
            <pc:docMk/>
            <pc:sldMk cId="2409227690" sldId="366"/>
            <ac:graphicFrameMk id="19" creationId="{F07AC1BD-4615-D0EB-FB69-A8EF4280A3F7}"/>
          </ac:graphicFrameMkLst>
        </pc:graphicFrameChg>
        <pc:picChg chg="add mod">
          <ac:chgData name="Josie Medforth" userId="3e189a8d-c589-44d1-a740-783236110918" providerId="ADAL" clId="{DD43E09A-1864-4ED0-BEE3-C95524715E1F}" dt="2024-04-30T20:13:15.792" v="4640"/>
          <ac:picMkLst>
            <pc:docMk/>
            <pc:sldMk cId="2409227690" sldId="366"/>
            <ac:picMk id="3" creationId="{A65F54B4-64C4-383E-52E1-911AC6E14FD5}"/>
          </ac:picMkLst>
        </pc:picChg>
        <pc:picChg chg="del">
          <ac:chgData name="Josie Medforth" userId="3e189a8d-c589-44d1-a740-783236110918" providerId="ADAL" clId="{DD43E09A-1864-4ED0-BEE3-C95524715E1F}" dt="2024-04-30T20:08:33.858" v="4465" actId="478"/>
          <ac:picMkLst>
            <pc:docMk/>
            <pc:sldMk cId="2409227690" sldId="366"/>
            <ac:picMk id="8" creationId="{054BD5BB-3180-A123-3ECF-C260C5E8D45C}"/>
          </ac:picMkLst>
        </pc:picChg>
      </pc:sldChg>
      <pc:sldChg chg="addSp delSp modSp add mod setBg delDesignElem">
        <pc:chgData name="Josie Medforth" userId="3e189a8d-c589-44d1-a740-783236110918" providerId="ADAL" clId="{DD43E09A-1864-4ED0-BEE3-C95524715E1F}" dt="2024-04-30T20:14:16.328" v="4646" actId="2711"/>
        <pc:sldMkLst>
          <pc:docMk/>
          <pc:sldMk cId="858564389" sldId="367"/>
        </pc:sldMkLst>
        <pc:spChg chg="del mod">
          <ac:chgData name="Josie Medforth" userId="3e189a8d-c589-44d1-a740-783236110918" providerId="ADAL" clId="{DD43E09A-1864-4ED0-BEE3-C95524715E1F}" dt="2024-04-30T20:12:41.837" v="4636" actId="26606"/>
          <ac:spMkLst>
            <pc:docMk/>
            <pc:sldMk cId="858564389" sldId="367"/>
            <ac:spMk id="4" creationId="{82C1AFD3-2851-8A92-BACE-3F14486657FF}"/>
          </ac:spMkLst>
        </pc:spChg>
        <pc:spChg chg="mod">
          <ac:chgData name="Josie Medforth" userId="3e189a8d-c589-44d1-a740-783236110918" providerId="ADAL" clId="{DD43E09A-1864-4ED0-BEE3-C95524715E1F}" dt="2024-04-30T20:14:16.328" v="4646" actId="2711"/>
          <ac:spMkLst>
            <pc:docMk/>
            <pc:sldMk cId="858564389" sldId="367"/>
            <ac:spMk id="9" creationId="{05008557-263C-218C-D426-7F5331328B1C}"/>
          </ac:spMkLst>
        </pc:spChg>
        <pc:spChg chg="ord">
          <ac:chgData name="Josie Medforth" userId="3e189a8d-c589-44d1-a740-783236110918" providerId="ADAL" clId="{DD43E09A-1864-4ED0-BEE3-C95524715E1F}" dt="2024-04-30T20:13:39.006" v="4642" actId="26606"/>
          <ac:spMkLst>
            <pc:docMk/>
            <pc:sldMk cId="858564389" sldId="367"/>
            <ac:spMk id="17" creationId="{FFFFC667-1E80-1EF9-F2C1-F4EEA5CD2BC9}"/>
          </ac:spMkLst>
        </pc:spChg>
        <pc:spChg chg="del">
          <ac:chgData name="Josie Medforth" userId="3e189a8d-c589-44d1-a740-783236110918" providerId="ADAL" clId="{DD43E09A-1864-4ED0-BEE3-C95524715E1F}" dt="2024-04-30T20:07:19.635" v="4420"/>
          <ac:spMkLst>
            <pc:docMk/>
            <pc:sldMk cId="858564389" sldId="367"/>
            <ac:spMk id="22" creationId="{1135A26D-9D47-467E-91F1-31149BF0D213}"/>
          </ac:spMkLst>
        </pc:spChg>
        <pc:spChg chg="del">
          <ac:chgData name="Josie Medforth" userId="3e189a8d-c589-44d1-a740-783236110918" providerId="ADAL" clId="{DD43E09A-1864-4ED0-BEE3-C95524715E1F}" dt="2024-04-30T20:07:19.635" v="4420"/>
          <ac:spMkLst>
            <pc:docMk/>
            <pc:sldMk cId="858564389" sldId="367"/>
            <ac:spMk id="24" creationId="{CB147A70-DC29-4DDF-A34C-2B82C6E2295E}"/>
          </ac:spMkLst>
        </pc:spChg>
        <pc:spChg chg="del">
          <ac:chgData name="Josie Medforth" userId="3e189a8d-c589-44d1-a740-783236110918" providerId="ADAL" clId="{DD43E09A-1864-4ED0-BEE3-C95524715E1F}" dt="2024-04-30T20:07:19.635" v="4420"/>
          <ac:spMkLst>
            <pc:docMk/>
            <pc:sldMk cId="858564389" sldId="367"/>
            <ac:spMk id="26" creationId="{3B438362-1E1E-4C62-A99E-4134CB16366C}"/>
          </ac:spMkLst>
        </pc:spChg>
        <pc:spChg chg="del">
          <ac:chgData name="Josie Medforth" userId="3e189a8d-c589-44d1-a740-783236110918" providerId="ADAL" clId="{DD43E09A-1864-4ED0-BEE3-C95524715E1F}" dt="2024-04-30T20:07:19.635" v="4420"/>
          <ac:spMkLst>
            <pc:docMk/>
            <pc:sldMk cId="858564389" sldId="367"/>
            <ac:spMk id="28" creationId="{6C077334-5571-4B83-A83E-4CCCFA7B5E8A}"/>
          </ac:spMkLst>
        </pc:spChg>
        <pc:spChg chg="del">
          <ac:chgData name="Josie Medforth" userId="3e189a8d-c589-44d1-a740-783236110918" providerId="ADAL" clId="{DD43E09A-1864-4ED0-BEE3-C95524715E1F}" dt="2024-04-30T20:07:19.635" v="4420"/>
          <ac:spMkLst>
            <pc:docMk/>
            <pc:sldMk cId="858564389" sldId="367"/>
            <ac:spMk id="30" creationId="{4D3DC50D-CA0F-48F9-B17E-20D8669AA4E0}"/>
          </ac:spMkLst>
        </pc:spChg>
        <pc:spChg chg="del">
          <ac:chgData name="Josie Medforth" userId="3e189a8d-c589-44d1-a740-783236110918" providerId="ADAL" clId="{DD43E09A-1864-4ED0-BEE3-C95524715E1F}" dt="2024-04-30T20:07:19.635" v="4420"/>
          <ac:spMkLst>
            <pc:docMk/>
            <pc:sldMk cId="858564389" sldId="367"/>
            <ac:spMk id="32" creationId="{D1B80E9C-CF8A-440B-B8F5-54BF121BF458}"/>
          </ac:spMkLst>
        </pc:spChg>
        <pc:graphicFrameChg chg="add mod modGraphic">
          <ac:chgData name="Josie Medforth" userId="3e189a8d-c589-44d1-a740-783236110918" providerId="ADAL" clId="{DD43E09A-1864-4ED0-BEE3-C95524715E1F}" dt="2024-04-30T20:13:59.136" v="4645" actId="12100"/>
          <ac:graphicFrameMkLst>
            <pc:docMk/>
            <pc:sldMk cId="858564389" sldId="367"/>
            <ac:graphicFrameMk id="19" creationId="{CD11D341-A508-9E2A-DAAB-4DED62E83BBF}"/>
          </ac:graphicFrameMkLst>
        </pc:graphicFrameChg>
        <pc:picChg chg="mod">
          <ac:chgData name="Josie Medforth" userId="3e189a8d-c589-44d1-a740-783236110918" providerId="ADAL" clId="{DD43E09A-1864-4ED0-BEE3-C95524715E1F}" dt="2024-04-30T20:13:39.006" v="4642" actId="26606"/>
          <ac:picMkLst>
            <pc:docMk/>
            <pc:sldMk cId="858564389" sldId="367"/>
            <ac:picMk id="2" creationId="{366D824B-2614-0B1C-922B-4065B0D6F959}"/>
          </ac:picMkLst>
        </pc:picChg>
        <pc:picChg chg="add mod ord">
          <ac:chgData name="Josie Medforth" userId="3e189a8d-c589-44d1-a740-783236110918" providerId="ADAL" clId="{DD43E09A-1864-4ED0-BEE3-C95524715E1F}" dt="2024-04-30T20:13:44.505" v="4643" actId="14100"/>
          <ac:picMkLst>
            <pc:docMk/>
            <pc:sldMk cId="858564389" sldId="367"/>
            <ac:picMk id="3" creationId="{F2FADBF4-57B0-3E80-7935-0BD31A7D7C42}"/>
          </ac:picMkLst>
        </pc:picChg>
        <pc:picChg chg="mod ord">
          <ac:chgData name="Josie Medforth" userId="3e189a8d-c589-44d1-a740-783236110918" providerId="ADAL" clId="{DD43E09A-1864-4ED0-BEE3-C95524715E1F}" dt="2024-04-30T20:13:39.006" v="4642" actId="26606"/>
          <ac:picMkLst>
            <pc:docMk/>
            <pc:sldMk cId="858564389" sldId="367"/>
            <ac:picMk id="6" creationId="{DA29DBBB-B275-1D09-09DB-B2F0021BF917}"/>
          </ac:picMkLst>
        </pc:picChg>
        <pc:picChg chg="del">
          <ac:chgData name="Josie Medforth" userId="3e189a8d-c589-44d1-a740-783236110918" providerId="ADAL" clId="{DD43E09A-1864-4ED0-BEE3-C95524715E1F}" dt="2024-04-30T20:12:26.518" v="4634" actId="478"/>
          <ac:picMkLst>
            <pc:docMk/>
            <pc:sldMk cId="858564389" sldId="367"/>
            <ac:picMk id="8" creationId="{054BD5BB-3180-A123-3ECF-C260C5E8D45C}"/>
          </ac:picMkLst>
        </pc:picChg>
        <pc:picChg chg="mod">
          <ac:chgData name="Josie Medforth" userId="3e189a8d-c589-44d1-a740-783236110918" providerId="ADAL" clId="{DD43E09A-1864-4ED0-BEE3-C95524715E1F}" dt="2024-04-30T20:13:39.006" v="4642" actId="26606"/>
          <ac:picMkLst>
            <pc:docMk/>
            <pc:sldMk cId="858564389" sldId="367"/>
            <ac:picMk id="11" creationId="{4913EB9A-2383-3155-0BC7-B023AA0C252C}"/>
          </ac:picMkLst>
        </pc:picChg>
        <pc:picChg chg="mod">
          <ac:chgData name="Josie Medforth" userId="3e189a8d-c589-44d1-a740-783236110918" providerId="ADAL" clId="{DD43E09A-1864-4ED0-BEE3-C95524715E1F}" dt="2024-04-30T20:13:39.006" v="4642" actId="26606"/>
          <ac:picMkLst>
            <pc:docMk/>
            <pc:sldMk cId="858564389" sldId="367"/>
            <ac:picMk id="16" creationId="{59E2C16F-11F0-605F-4A65-4B89123A9029}"/>
          </ac:picMkLst>
        </pc:picChg>
        <pc:cxnChg chg="add">
          <ac:chgData name="Josie Medforth" userId="3e189a8d-c589-44d1-a740-783236110918" providerId="ADAL" clId="{DD43E09A-1864-4ED0-BEE3-C95524715E1F}" dt="2024-04-30T20:13:39.006" v="4642" actId="26606"/>
          <ac:cxnSpMkLst>
            <pc:docMk/>
            <pc:sldMk cId="858564389" sldId="367"/>
            <ac:cxnSpMk id="21" creationId="{822A5670-0F7B-4199-AEAB-33FBA9CEA44D}"/>
          </ac:cxnSpMkLst>
        </pc:cxnChg>
        <pc:cxnChg chg="add">
          <ac:chgData name="Josie Medforth" userId="3e189a8d-c589-44d1-a740-783236110918" providerId="ADAL" clId="{DD43E09A-1864-4ED0-BEE3-C95524715E1F}" dt="2024-04-30T20:13:39.006" v="4642" actId="26606"/>
          <ac:cxnSpMkLst>
            <pc:docMk/>
            <pc:sldMk cId="858564389" sldId="367"/>
            <ac:cxnSpMk id="23" creationId="{8BB1744D-A7DF-4B65-B6E3-DCF12BB2D869}"/>
          </ac:cxnSpMkLst>
        </pc:cxnChg>
        <pc:cxnChg chg="add">
          <ac:chgData name="Josie Medforth" userId="3e189a8d-c589-44d1-a740-783236110918" providerId="ADAL" clId="{DD43E09A-1864-4ED0-BEE3-C95524715E1F}" dt="2024-04-30T20:13:39.006" v="4642" actId="26606"/>
          <ac:cxnSpMkLst>
            <pc:docMk/>
            <pc:sldMk cId="858564389" sldId="367"/>
            <ac:cxnSpMk id="25" creationId="{882DD753-EA38-4E86-91FB-05041A44A28E}"/>
          </ac:cxnSpMkLst>
        </pc:cxnChg>
        <pc:cxnChg chg="add">
          <ac:chgData name="Josie Medforth" userId="3e189a8d-c589-44d1-a740-783236110918" providerId="ADAL" clId="{DD43E09A-1864-4ED0-BEE3-C95524715E1F}" dt="2024-04-30T20:13:39.006" v="4642" actId="26606"/>
          <ac:cxnSpMkLst>
            <pc:docMk/>
            <pc:sldMk cId="858564389" sldId="367"/>
            <ac:cxnSpMk id="27" creationId="{6DA63E78-7704-45EF-B5D3-EADDF5D82674}"/>
          </ac:cxnSpMkLst>
        </pc:cxnChg>
      </pc:sldChg>
      <pc:sldChg chg="delSp add setBg delDesignElem">
        <pc:chgData name="Josie Medforth" userId="3e189a8d-c589-44d1-a740-783236110918" providerId="ADAL" clId="{DD43E09A-1864-4ED0-BEE3-C95524715E1F}" dt="2024-04-30T20:14:51.413" v="4648"/>
        <pc:sldMkLst>
          <pc:docMk/>
          <pc:sldMk cId="2741208946" sldId="368"/>
        </pc:sldMkLst>
        <pc:spChg chg="del">
          <ac:chgData name="Josie Medforth" userId="3e189a8d-c589-44d1-a740-783236110918" providerId="ADAL" clId="{DD43E09A-1864-4ED0-BEE3-C95524715E1F}" dt="2024-04-30T20:14:51.413" v="4648"/>
          <ac:spMkLst>
            <pc:docMk/>
            <pc:sldMk cId="2741208946" sldId="368"/>
            <ac:spMk id="22" creationId="{1135A26D-9D47-467E-91F1-31149BF0D213}"/>
          </ac:spMkLst>
        </pc:spChg>
        <pc:spChg chg="del">
          <ac:chgData name="Josie Medforth" userId="3e189a8d-c589-44d1-a740-783236110918" providerId="ADAL" clId="{DD43E09A-1864-4ED0-BEE3-C95524715E1F}" dt="2024-04-30T20:14:51.413" v="4648"/>
          <ac:spMkLst>
            <pc:docMk/>
            <pc:sldMk cId="2741208946" sldId="368"/>
            <ac:spMk id="24" creationId="{CB147A70-DC29-4DDF-A34C-2B82C6E2295E}"/>
          </ac:spMkLst>
        </pc:spChg>
        <pc:spChg chg="del">
          <ac:chgData name="Josie Medforth" userId="3e189a8d-c589-44d1-a740-783236110918" providerId="ADAL" clId="{DD43E09A-1864-4ED0-BEE3-C95524715E1F}" dt="2024-04-30T20:14:51.413" v="4648"/>
          <ac:spMkLst>
            <pc:docMk/>
            <pc:sldMk cId="2741208946" sldId="368"/>
            <ac:spMk id="26" creationId="{3B438362-1E1E-4C62-A99E-4134CB16366C}"/>
          </ac:spMkLst>
        </pc:spChg>
        <pc:spChg chg="del">
          <ac:chgData name="Josie Medforth" userId="3e189a8d-c589-44d1-a740-783236110918" providerId="ADAL" clId="{DD43E09A-1864-4ED0-BEE3-C95524715E1F}" dt="2024-04-30T20:14:51.413" v="4648"/>
          <ac:spMkLst>
            <pc:docMk/>
            <pc:sldMk cId="2741208946" sldId="368"/>
            <ac:spMk id="28" creationId="{6C077334-5571-4B83-A83E-4CCCFA7B5E8A}"/>
          </ac:spMkLst>
        </pc:spChg>
        <pc:spChg chg="del">
          <ac:chgData name="Josie Medforth" userId="3e189a8d-c589-44d1-a740-783236110918" providerId="ADAL" clId="{DD43E09A-1864-4ED0-BEE3-C95524715E1F}" dt="2024-04-30T20:14:51.413" v="4648"/>
          <ac:spMkLst>
            <pc:docMk/>
            <pc:sldMk cId="2741208946" sldId="368"/>
            <ac:spMk id="30" creationId="{4D3DC50D-CA0F-48F9-B17E-20D8669AA4E0}"/>
          </ac:spMkLst>
        </pc:spChg>
        <pc:spChg chg="del">
          <ac:chgData name="Josie Medforth" userId="3e189a8d-c589-44d1-a740-783236110918" providerId="ADAL" clId="{DD43E09A-1864-4ED0-BEE3-C95524715E1F}" dt="2024-04-30T20:14:51.413" v="4648"/>
          <ac:spMkLst>
            <pc:docMk/>
            <pc:sldMk cId="2741208946" sldId="368"/>
            <ac:spMk id="32" creationId="{D1B80E9C-CF8A-440B-B8F5-54BF121BF458}"/>
          </ac:spMkLst>
        </pc:spChg>
      </pc:sldChg>
      <pc:sldChg chg="addSp delSp modSp add mod">
        <pc:chgData name="Josie Medforth" userId="3e189a8d-c589-44d1-a740-783236110918" providerId="ADAL" clId="{DD43E09A-1864-4ED0-BEE3-C95524715E1F}" dt="2024-04-30T20:27:13.402" v="4825" actId="14100"/>
        <pc:sldMkLst>
          <pc:docMk/>
          <pc:sldMk cId="736358490" sldId="369"/>
        </pc:sldMkLst>
        <pc:spChg chg="del mod">
          <ac:chgData name="Josie Medforth" userId="3e189a8d-c589-44d1-a740-783236110918" providerId="ADAL" clId="{DD43E09A-1864-4ED0-BEE3-C95524715E1F}" dt="2024-04-30T20:25:39.221" v="4793" actId="26606"/>
          <ac:spMkLst>
            <pc:docMk/>
            <pc:sldMk cId="736358490" sldId="369"/>
            <ac:spMk id="4" creationId="{82C1AFD3-2851-8A92-BACE-3F14486657FF}"/>
          </ac:spMkLst>
        </pc:spChg>
        <pc:spChg chg="mod">
          <ac:chgData name="Josie Medforth" userId="3e189a8d-c589-44d1-a740-783236110918" providerId="ADAL" clId="{DD43E09A-1864-4ED0-BEE3-C95524715E1F}" dt="2024-04-30T20:26:38.285" v="4822" actId="27636"/>
          <ac:spMkLst>
            <pc:docMk/>
            <pc:sldMk cId="736358490" sldId="369"/>
            <ac:spMk id="9" creationId="{05008557-263C-218C-D426-7F5331328B1C}"/>
          </ac:spMkLst>
        </pc:spChg>
        <pc:graphicFrameChg chg="add mod">
          <ac:chgData name="Josie Medforth" userId="3e189a8d-c589-44d1-a740-783236110918" providerId="ADAL" clId="{DD43E09A-1864-4ED0-BEE3-C95524715E1F}" dt="2024-04-30T20:27:13.402" v="4825" actId="14100"/>
          <ac:graphicFrameMkLst>
            <pc:docMk/>
            <pc:sldMk cId="736358490" sldId="369"/>
            <ac:graphicFrameMk id="19" creationId="{D99C9957-8786-B7FC-2C1D-A0D6FB31A3B7}"/>
          </ac:graphicFrameMkLst>
        </pc:graphicFrameChg>
        <pc:picChg chg="add mod">
          <ac:chgData name="Josie Medforth" userId="3e189a8d-c589-44d1-a740-783236110918" providerId="ADAL" clId="{DD43E09A-1864-4ED0-BEE3-C95524715E1F}" dt="2024-04-30T20:26:46.398" v="4823"/>
          <ac:picMkLst>
            <pc:docMk/>
            <pc:sldMk cId="736358490" sldId="369"/>
            <ac:picMk id="3" creationId="{CC9C1B6C-D4C8-01F0-5CC4-6ABBAB690518}"/>
          </ac:picMkLst>
        </pc:picChg>
        <pc:picChg chg="del">
          <ac:chgData name="Josie Medforth" userId="3e189a8d-c589-44d1-a740-783236110918" providerId="ADAL" clId="{DD43E09A-1864-4ED0-BEE3-C95524715E1F}" dt="2024-04-30T20:23:48.498" v="4760" actId="478"/>
          <ac:picMkLst>
            <pc:docMk/>
            <pc:sldMk cId="736358490" sldId="369"/>
            <ac:picMk id="8" creationId="{054BD5BB-3180-A123-3ECF-C260C5E8D45C}"/>
          </ac:picMkLst>
        </pc:picChg>
        <pc:picChg chg="mod">
          <ac:chgData name="Josie Medforth" userId="3e189a8d-c589-44d1-a740-783236110918" providerId="ADAL" clId="{DD43E09A-1864-4ED0-BEE3-C95524715E1F}" dt="2024-04-30T20:25:49.364" v="4794" actId="27614"/>
          <ac:picMkLst>
            <pc:docMk/>
            <pc:sldMk cId="736358490" sldId="369"/>
            <ac:picMk id="16" creationId="{59E2C16F-11F0-605F-4A65-4B89123A9029}"/>
          </ac:picMkLst>
        </pc:picChg>
      </pc:sldChg>
    </pc:docChg>
  </pc:docChgLst>
  <pc:docChgLst>
    <pc:chgData name="Josie Medforth" userId="3e189a8d-c589-44d1-a740-783236110918" providerId="ADAL" clId="{B46E5A9D-C161-47D3-99E7-60777F0A11DE}"/>
    <pc:docChg chg="undo custSel addSld delSld modSld">
      <pc:chgData name="Josie Medforth" userId="3e189a8d-c589-44d1-a740-783236110918" providerId="ADAL" clId="{B46E5A9D-C161-47D3-99E7-60777F0A11DE}" dt="2023-05-19T13:31:28.030" v="794"/>
      <pc:docMkLst>
        <pc:docMk/>
      </pc:docMkLst>
      <pc:sldChg chg="modSp mod">
        <pc:chgData name="Josie Medforth" userId="3e189a8d-c589-44d1-a740-783236110918" providerId="ADAL" clId="{B46E5A9D-C161-47D3-99E7-60777F0A11DE}" dt="2023-05-18T17:15:59.997" v="89" actId="20577"/>
        <pc:sldMkLst>
          <pc:docMk/>
          <pc:sldMk cId="2727987238" sldId="256"/>
        </pc:sldMkLst>
        <pc:spChg chg="mod">
          <ac:chgData name="Josie Medforth" userId="3e189a8d-c589-44d1-a740-783236110918" providerId="ADAL" clId="{B46E5A9D-C161-47D3-99E7-60777F0A11DE}" dt="2023-05-18T17:15:59.997" v="89" actId="20577"/>
          <ac:spMkLst>
            <pc:docMk/>
            <pc:sldMk cId="2727987238" sldId="256"/>
            <ac:spMk id="9" creationId="{00000000-0000-0000-0000-000000000000}"/>
          </ac:spMkLst>
        </pc:spChg>
        <pc:spChg chg="mod">
          <ac:chgData name="Josie Medforth" userId="3e189a8d-c589-44d1-a740-783236110918" providerId="ADAL" clId="{B46E5A9D-C161-47D3-99E7-60777F0A11DE}" dt="2023-05-18T17:15:42.430" v="55" actId="20577"/>
          <ac:spMkLst>
            <pc:docMk/>
            <pc:sldMk cId="2727987238" sldId="256"/>
            <ac:spMk id="10" creationId="{5B82BB82-9C4A-40EA-AF82-66DC69A2AC5B}"/>
          </ac:spMkLst>
        </pc:spChg>
      </pc:sldChg>
      <pc:sldChg chg="del">
        <pc:chgData name="Josie Medforth" userId="3e189a8d-c589-44d1-a740-783236110918" providerId="ADAL" clId="{B46E5A9D-C161-47D3-99E7-60777F0A11DE}" dt="2023-05-18T17:16:40.596" v="90" actId="2696"/>
        <pc:sldMkLst>
          <pc:docMk/>
          <pc:sldMk cId="2604292643" sldId="263"/>
        </pc:sldMkLst>
      </pc:sldChg>
      <pc:sldChg chg="del">
        <pc:chgData name="Josie Medforth" userId="3e189a8d-c589-44d1-a740-783236110918" providerId="ADAL" clId="{B46E5A9D-C161-47D3-99E7-60777F0A11DE}" dt="2023-05-18T17:17:06.058" v="91" actId="2696"/>
        <pc:sldMkLst>
          <pc:docMk/>
          <pc:sldMk cId="4047897659" sldId="307"/>
        </pc:sldMkLst>
      </pc:sldChg>
      <pc:sldChg chg="add del">
        <pc:chgData name="Josie Medforth" userId="3e189a8d-c589-44d1-a740-783236110918" providerId="ADAL" clId="{B46E5A9D-C161-47D3-99E7-60777F0A11DE}" dt="2023-05-18T17:47:15.578" v="767" actId="2696"/>
        <pc:sldMkLst>
          <pc:docMk/>
          <pc:sldMk cId="2965483871" sldId="308"/>
        </pc:sldMkLst>
      </pc:sldChg>
      <pc:sldChg chg="del">
        <pc:chgData name="Josie Medforth" userId="3e189a8d-c589-44d1-a740-783236110918" providerId="ADAL" clId="{B46E5A9D-C161-47D3-99E7-60777F0A11DE}" dt="2023-05-18T17:17:20.593" v="92" actId="2696"/>
        <pc:sldMkLst>
          <pc:docMk/>
          <pc:sldMk cId="2706169513" sldId="310"/>
        </pc:sldMkLst>
      </pc:sldChg>
      <pc:sldChg chg="del">
        <pc:chgData name="Josie Medforth" userId="3e189a8d-c589-44d1-a740-783236110918" providerId="ADAL" clId="{B46E5A9D-C161-47D3-99E7-60777F0A11DE}" dt="2023-05-18T17:17:30.178" v="93" actId="2696"/>
        <pc:sldMkLst>
          <pc:docMk/>
          <pc:sldMk cId="2681610082" sldId="314"/>
        </pc:sldMkLst>
      </pc:sldChg>
      <pc:sldChg chg="modSp del mod">
        <pc:chgData name="Josie Medforth" userId="3e189a8d-c589-44d1-a740-783236110918" providerId="ADAL" clId="{B46E5A9D-C161-47D3-99E7-60777F0A11DE}" dt="2023-05-18T17:27:04.399" v="533" actId="2696"/>
        <pc:sldMkLst>
          <pc:docMk/>
          <pc:sldMk cId="1602577085" sldId="315"/>
        </pc:sldMkLst>
        <pc:spChg chg="mod">
          <ac:chgData name="Josie Medforth" userId="3e189a8d-c589-44d1-a740-783236110918" providerId="ADAL" clId="{B46E5A9D-C161-47D3-99E7-60777F0A11DE}" dt="2023-05-18T17:18:39.195" v="114" actId="20577"/>
          <ac:spMkLst>
            <pc:docMk/>
            <pc:sldMk cId="1602577085" sldId="315"/>
            <ac:spMk id="10" creationId="{00000000-0000-0000-0000-000000000000}"/>
          </ac:spMkLst>
        </pc:spChg>
      </pc:sldChg>
      <pc:sldChg chg="addSp delSp modSp mod">
        <pc:chgData name="Josie Medforth" userId="3e189a8d-c589-44d1-a740-783236110918" providerId="ADAL" clId="{B46E5A9D-C161-47D3-99E7-60777F0A11DE}" dt="2023-05-18T17:48:17.200" v="769" actId="1076"/>
        <pc:sldMkLst>
          <pc:docMk/>
          <pc:sldMk cId="2529913256" sldId="316"/>
        </pc:sldMkLst>
        <pc:spChg chg="mod">
          <ac:chgData name="Josie Medforth" userId="3e189a8d-c589-44d1-a740-783236110918" providerId="ADAL" clId="{B46E5A9D-C161-47D3-99E7-60777F0A11DE}" dt="2023-05-18T17:45:24.694" v="761" actId="26606"/>
          <ac:spMkLst>
            <pc:docMk/>
            <pc:sldMk cId="2529913256" sldId="316"/>
            <ac:spMk id="9" creationId="{00000000-0000-0000-0000-000000000000}"/>
          </ac:spMkLst>
        </pc:spChg>
        <pc:spChg chg="mod ord">
          <ac:chgData name="Josie Medforth" userId="3e189a8d-c589-44d1-a740-783236110918" providerId="ADAL" clId="{B46E5A9D-C161-47D3-99E7-60777F0A11DE}" dt="2023-05-18T17:45:24.694" v="761" actId="26606"/>
          <ac:spMkLst>
            <pc:docMk/>
            <pc:sldMk cId="2529913256" sldId="316"/>
            <ac:spMk id="10" creationId="{00000000-0000-0000-0000-000000000000}"/>
          </ac:spMkLst>
        </pc:spChg>
        <pc:spChg chg="ord">
          <ac:chgData name="Josie Medforth" userId="3e189a8d-c589-44d1-a740-783236110918" providerId="ADAL" clId="{B46E5A9D-C161-47D3-99E7-60777F0A11DE}" dt="2023-05-18T17:45:24.686" v="760" actId="26606"/>
          <ac:spMkLst>
            <pc:docMk/>
            <pc:sldMk cId="2529913256" sldId="316"/>
            <ac:spMk id="17" creationId="{00000000-0000-0000-0000-000000000000}"/>
          </ac:spMkLst>
        </pc:spChg>
        <pc:spChg chg="add del">
          <ac:chgData name="Josie Medforth" userId="3e189a8d-c589-44d1-a740-783236110918" providerId="ADAL" clId="{B46E5A9D-C161-47D3-99E7-60777F0A11DE}" dt="2023-05-18T17:45:24.694" v="761" actId="26606"/>
          <ac:spMkLst>
            <pc:docMk/>
            <pc:sldMk cId="2529913256" sldId="316"/>
            <ac:spMk id="23" creationId="{2B566528-1B12-4246-9431-5C2D7D081168}"/>
          </ac:spMkLst>
        </pc:spChg>
        <pc:spChg chg="add del">
          <ac:chgData name="Josie Medforth" userId="3e189a8d-c589-44d1-a740-783236110918" providerId="ADAL" clId="{B46E5A9D-C161-47D3-99E7-60777F0A11DE}" dt="2023-05-18T17:45:24.694" v="761" actId="26606"/>
          <ac:spMkLst>
            <pc:docMk/>
            <pc:sldMk cId="2529913256" sldId="316"/>
            <ac:spMk id="29" creationId="{D3F51FEB-38FB-4F6C-9F7B-2F2AFAB65463}"/>
          </ac:spMkLst>
        </pc:spChg>
        <pc:spChg chg="add del">
          <ac:chgData name="Josie Medforth" userId="3e189a8d-c589-44d1-a740-783236110918" providerId="ADAL" clId="{B46E5A9D-C161-47D3-99E7-60777F0A11DE}" dt="2023-05-18T17:45:24.694" v="761" actId="26606"/>
          <ac:spMkLst>
            <pc:docMk/>
            <pc:sldMk cId="2529913256" sldId="316"/>
            <ac:spMk id="31" creationId="{1E547BA6-BAE0-43BB-A7CA-60F69CE252F0}"/>
          </ac:spMkLst>
        </pc:spChg>
        <pc:spChg chg="add del">
          <ac:chgData name="Josie Medforth" userId="3e189a8d-c589-44d1-a740-783236110918" providerId="ADAL" clId="{B46E5A9D-C161-47D3-99E7-60777F0A11DE}" dt="2023-05-18T17:45:08.774" v="754" actId="26606"/>
          <ac:spMkLst>
            <pc:docMk/>
            <pc:sldMk cId="2529913256" sldId="316"/>
            <ac:spMk id="36" creationId="{AAAE94E3-A7DB-4868-B1E3-E49703488BBC}"/>
          </ac:spMkLst>
        </pc:spChg>
        <pc:spChg chg="add del">
          <ac:chgData name="Josie Medforth" userId="3e189a8d-c589-44d1-a740-783236110918" providerId="ADAL" clId="{B46E5A9D-C161-47D3-99E7-60777F0A11DE}" dt="2023-05-18T17:45:20.860" v="758" actId="26606"/>
          <ac:spMkLst>
            <pc:docMk/>
            <pc:sldMk cId="2529913256" sldId="316"/>
            <ac:spMk id="40" creationId="{81D83946-74FA-498A-AC80-9926F041B5C5}"/>
          </ac:spMkLst>
        </pc:spChg>
        <pc:spChg chg="add del">
          <ac:chgData name="Josie Medforth" userId="3e189a8d-c589-44d1-a740-783236110918" providerId="ADAL" clId="{B46E5A9D-C161-47D3-99E7-60777F0A11DE}" dt="2023-05-18T17:45:08.774" v="754" actId="26606"/>
          <ac:spMkLst>
            <pc:docMk/>
            <pc:sldMk cId="2529913256" sldId="316"/>
            <ac:spMk id="42" creationId="{3873B707-463F-40B0-8227-E8CC6C67EB25}"/>
          </ac:spMkLst>
        </pc:spChg>
        <pc:spChg chg="add del">
          <ac:chgData name="Josie Medforth" userId="3e189a8d-c589-44d1-a740-783236110918" providerId="ADAL" clId="{B46E5A9D-C161-47D3-99E7-60777F0A11DE}" dt="2023-05-18T17:45:08.774" v="754" actId="26606"/>
          <ac:spMkLst>
            <pc:docMk/>
            <pc:sldMk cId="2529913256" sldId="316"/>
            <ac:spMk id="44" creationId="{C13237C8-E62C-4F0D-A318-BD6FB6C2D138}"/>
          </ac:spMkLst>
        </pc:spChg>
        <pc:spChg chg="add del">
          <ac:chgData name="Josie Medforth" userId="3e189a8d-c589-44d1-a740-783236110918" providerId="ADAL" clId="{B46E5A9D-C161-47D3-99E7-60777F0A11DE}" dt="2023-05-18T17:45:08.774" v="754" actId="26606"/>
          <ac:spMkLst>
            <pc:docMk/>
            <pc:sldMk cId="2529913256" sldId="316"/>
            <ac:spMk id="46" creationId="{19C9EAEA-39D0-4B0E-A0EB-51E7B26740B1}"/>
          </ac:spMkLst>
        </pc:spChg>
        <pc:spChg chg="add del">
          <ac:chgData name="Josie Medforth" userId="3e189a8d-c589-44d1-a740-783236110918" providerId="ADAL" clId="{B46E5A9D-C161-47D3-99E7-60777F0A11DE}" dt="2023-05-18T17:45:08.774" v="754" actId="26606"/>
          <ac:spMkLst>
            <pc:docMk/>
            <pc:sldMk cId="2529913256" sldId="316"/>
            <ac:spMk id="48" creationId="{8CB5D2D7-DF65-4E86-BFBA-FFB9B5ACEB64}"/>
          </ac:spMkLst>
        </pc:spChg>
        <pc:spChg chg="add del">
          <ac:chgData name="Josie Medforth" userId="3e189a8d-c589-44d1-a740-783236110918" providerId="ADAL" clId="{B46E5A9D-C161-47D3-99E7-60777F0A11DE}" dt="2023-05-18T17:45:19.309" v="756" actId="26606"/>
          <ac:spMkLst>
            <pc:docMk/>
            <pc:sldMk cId="2529913256" sldId="316"/>
            <ac:spMk id="50" creationId="{B23FE733-F95B-4DF6-AFC5-BEEB3577C494}"/>
          </ac:spMkLst>
        </pc:spChg>
        <pc:spChg chg="add del">
          <ac:chgData name="Josie Medforth" userId="3e189a8d-c589-44d1-a740-783236110918" providerId="ADAL" clId="{B46E5A9D-C161-47D3-99E7-60777F0A11DE}" dt="2023-05-18T17:45:19.309" v="756" actId="26606"/>
          <ac:spMkLst>
            <pc:docMk/>
            <pc:sldMk cId="2529913256" sldId="316"/>
            <ac:spMk id="51" creationId="{9080D120-BD54-46E1-BA37-82F5E8089E90}"/>
          </ac:spMkLst>
        </pc:spChg>
        <pc:spChg chg="add del">
          <ac:chgData name="Josie Medforth" userId="3e189a8d-c589-44d1-a740-783236110918" providerId="ADAL" clId="{B46E5A9D-C161-47D3-99E7-60777F0A11DE}" dt="2023-05-18T17:45:19.309" v="756" actId="26606"/>
          <ac:spMkLst>
            <pc:docMk/>
            <pc:sldMk cId="2529913256" sldId="316"/>
            <ac:spMk id="52" creationId="{81D83946-74FA-498A-AC80-9926F041B5C5}"/>
          </ac:spMkLst>
        </pc:spChg>
        <pc:spChg chg="add del">
          <ac:chgData name="Josie Medforth" userId="3e189a8d-c589-44d1-a740-783236110918" providerId="ADAL" clId="{B46E5A9D-C161-47D3-99E7-60777F0A11DE}" dt="2023-05-18T17:45:19.309" v="756" actId="26606"/>
          <ac:spMkLst>
            <pc:docMk/>
            <pc:sldMk cId="2529913256" sldId="316"/>
            <ac:spMk id="53" creationId="{5060D983-8B52-443A-8183-2A1DE05618B5}"/>
          </ac:spMkLst>
        </pc:spChg>
        <pc:spChg chg="add del">
          <ac:chgData name="Josie Medforth" userId="3e189a8d-c589-44d1-a740-783236110918" providerId="ADAL" clId="{B46E5A9D-C161-47D3-99E7-60777F0A11DE}" dt="2023-05-18T17:45:20.860" v="758" actId="26606"/>
          <ac:spMkLst>
            <pc:docMk/>
            <pc:sldMk cId="2529913256" sldId="316"/>
            <ac:spMk id="55" creationId="{632DF175-2DD8-4694-B4BB-045DCFCE730A}"/>
          </ac:spMkLst>
        </pc:spChg>
        <pc:spChg chg="add del">
          <ac:chgData name="Josie Medforth" userId="3e189a8d-c589-44d1-a740-783236110918" providerId="ADAL" clId="{B46E5A9D-C161-47D3-99E7-60777F0A11DE}" dt="2023-05-18T17:45:20.860" v="758" actId="26606"/>
          <ac:spMkLst>
            <pc:docMk/>
            <pc:sldMk cId="2529913256" sldId="316"/>
            <ac:spMk id="56" creationId="{9080D120-BD54-46E1-BA37-82F5E8089E90}"/>
          </ac:spMkLst>
        </pc:spChg>
        <pc:spChg chg="add del">
          <ac:chgData name="Josie Medforth" userId="3e189a8d-c589-44d1-a740-783236110918" providerId="ADAL" clId="{B46E5A9D-C161-47D3-99E7-60777F0A11DE}" dt="2023-05-18T17:45:20.860" v="758" actId="26606"/>
          <ac:spMkLst>
            <pc:docMk/>
            <pc:sldMk cId="2529913256" sldId="316"/>
            <ac:spMk id="57" creationId="{5060D983-8B52-443A-8183-2A1DE05618B5}"/>
          </ac:spMkLst>
        </pc:spChg>
        <pc:spChg chg="add del">
          <ac:chgData name="Josie Medforth" userId="3e189a8d-c589-44d1-a740-783236110918" providerId="ADAL" clId="{B46E5A9D-C161-47D3-99E7-60777F0A11DE}" dt="2023-05-18T17:45:24.686" v="760" actId="26606"/>
          <ac:spMkLst>
            <pc:docMk/>
            <pc:sldMk cId="2529913256" sldId="316"/>
            <ac:spMk id="59" creationId="{8761DDFE-071F-4200-B0AA-394476C2D2D6}"/>
          </ac:spMkLst>
        </pc:spChg>
        <pc:spChg chg="add">
          <ac:chgData name="Josie Medforth" userId="3e189a8d-c589-44d1-a740-783236110918" providerId="ADAL" clId="{B46E5A9D-C161-47D3-99E7-60777F0A11DE}" dt="2023-05-18T17:45:24.694" v="761" actId="26606"/>
          <ac:spMkLst>
            <pc:docMk/>
            <pc:sldMk cId="2529913256" sldId="316"/>
            <ac:spMk id="61" creationId="{84DF55BE-B4AB-4BA1-BDE1-E9F7FB3F110A}"/>
          </ac:spMkLst>
        </pc:spChg>
        <pc:grpChg chg="add del">
          <ac:chgData name="Josie Medforth" userId="3e189a8d-c589-44d1-a740-783236110918" providerId="ADAL" clId="{B46E5A9D-C161-47D3-99E7-60777F0A11DE}" dt="2023-05-18T17:45:24.694" v="761" actId="26606"/>
          <ac:grpSpMkLst>
            <pc:docMk/>
            <pc:sldMk cId="2529913256" sldId="316"/>
            <ac:grpSpMk id="25" creationId="{07EAA094-9CF6-4695-958A-33D9BCAA9474}"/>
          </ac:grpSpMkLst>
        </pc:grpChg>
        <pc:grpChg chg="add del">
          <ac:chgData name="Josie Medforth" userId="3e189a8d-c589-44d1-a740-783236110918" providerId="ADAL" clId="{B46E5A9D-C161-47D3-99E7-60777F0A11DE}" dt="2023-05-18T17:45:08.774" v="754" actId="26606"/>
          <ac:grpSpMkLst>
            <pc:docMk/>
            <pc:sldMk cId="2529913256" sldId="316"/>
            <ac:grpSpMk id="38" creationId="{1DE889C7-FAD6-4397-98E2-05D503484459}"/>
          </ac:grpSpMkLst>
        </pc:grpChg>
        <pc:picChg chg="del">
          <ac:chgData name="Josie Medforth" userId="3e189a8d-c589-44d1-a740-783236110918" providerId="ADAL" clId="{B46E5A9D-C161-47D3-99E7-60777F0A11DE}" dt="2023-05-18T17:44:56.982" v="752" actId="478"/>
          <ac:picMkLst>
            <pc:docMk/>
            <pc:sldMk cId="2529913256" sldId="316"/>
            <ac:picMk id="2" creationId="{00000000-0000-0000-0000-000000000000}"/>
          </ac:picMkLst>
        </pc:picChg>
        <pc:picChg chg="mod ord">
          <ac:chgData name="Josie Medforth" userId="3e189a8d-c589-44d1-a740-783236110918" providerId="ADAL" clId="{B46E5A9D-C161-47D3-99E7-60777F0A11DE}" dt="2023-05-18T17:45:24.694" v="761" actId="26606"/>
          <ac:picMkLst>
            <pc:docMk/>
            <pc:sldMk cId="2529913256" sldId="316"/>
            <ac:picMk id="3" creationId="{DD8F39BD-2780-96DE-3231-306E33F797AD}"/>
          </ac:picMkLst>
        </pc:picChg>
        <pc:picChg chg="add mod">
          <ac:chgData name="Josie Medforth" userId="3e189a8d-c589-44d1-a740-783236110918" providerId="ADAL" clId="{B46E5A9D-C161-47D3-99E7-60777F0A11DE}" dt="2023-05-18T17:46:42.822" v="765"/>
          <ac:picMkLst>
            <pc:docMk/>
            <pc:sldMk cId="2529913256" sldId="316"/>
            <ac:picMk id="4" creationId="{03DE2876-56CC-6C56-465B-9A47CED1D35F}"/>
          </ac:picMkLst>
        </pc:picChg>
        <pc:picChg chg="add mod">
          <ac:chgData name="Josie Medforth" userId="3e189a8d-c589-44d1-a740-783236110918" providerId="ADAL" clId="{B46E5A9D-C161-47D3-99E7-60777F0A11DE}" dt="2023-05-18T17:48:17.200" v="769" actId="1076"/>
          <ac:picMkLst>
            <pc:docMk/>
            <pc:sldMk cId="2529913256" sldId="316"/>
            <ac:picMk id="5" creationId="{644CCC2F-F4F7-F4D3-49A3-45AC35E466FD}"/>
          </ac:picMkLst>
        </pc:picChg>
        <pc:picChg chg="del mod">
          <ac:chgData name="Josie Medforth" userId="3e189a8d-c589-44d1-a740-783236110918" providerId="ADAL" clId="{B46E5A9D-C161-47D3-99E7-60777F0A11DE}" dt="2023-05-18T17:46:31.967" v="764" actId="478"/>
          <ac:picMkLst>
            <pc:docMk/>
            <pc:sldMk cId="2529913256" sldId="316"/>
            <ac:picMk id="16" creationId="{00000000-0000-0000-0000-000000000000}"/>
          </ac:picMkLst>
        </pc:picChg>
        <pc:picChg chg="add mod">
          <ac:chgData name="Josie Medforth" userId="3e189a8d-c589-44d1-a740-783236110918" providerId="ADAL" clId="{B46E5A9D-C161-47D3-99E7-60777F0A11DE}" dt="2023-05-18T17:46:26.559" v="763" actId="1076"/>
          <ac:picMkLst>
            <pc:docMk/>
            <pc:sldMk cId="2529913256" sldId="316"/>
            <ac:picMk id="3074" creationId="{98D7CDA4-F443-16B4-52B3-6E247659E2B5}"/>
          </ac:picMkLst>
        </pc:picChg>
      </pc:sldChg>
      <pc:sldChg chg="del">
        <pc:chgData name="Josie Medforth" userId="3e189a8d-c589-44d1-a740-783236110918" providerId="ADAL" clId="{B46E5A9D-C161-47D3-99E7-60777F0A11DE}" dt="2023-05-18T17:19:59.964" v="115" actId="2696"/>
        <pc:sldMkLst>
          <pc:docMk/>
          <pc:sldMk cId="3368913422" sldId="317"/>
        </pc:sldMkLst>
      </pc:sldChg>
      <pc:sldChg chg="del">
        <pc:chgData name="Josie Medforth" userId="3e189a8d-c589-44d1-a740-783236110918" providerId="ADAL" clId="{B46E5A9D-C161-47D3-99E7-60777F0A11DE}" dt="2023-05-18T17:20:05.404" v="116" actId="2696"/>
        <pc:sldMkLst>
          <pc:docMk/>
          <pc:sldMk cId="2921166812" sldId="319"/>
        </pc:sldMkLst>
      </pc:sldChg>
      <pc:sldChg chg="del">
        <pc:chgData name="Josie Medforth" userId="3e189a8d-c589-44d1-a740-783236110918" providerId="ADAL" clId="{B46E5A9D-C161-47D3-99E7-60777F0A11DE}" dt="2023-05-18T17:20:35.129" v="118" actId="2696"/>
        <pc:sldMkLst>
          <pc:docMk/>
          <pc:sldMk cId="965023235" sldId="320"/>
        </pc:sldMkLst>
      </pc:sldChg>
      <pc:sldChg chg="del">
        <pc:chgData name="Josie Medforth" userId="3e189a8d-c589-44d1-a740-783236110918" providerId="ADAL" clId="{B46E5A9D-C161-47D3-99E7-60777F0A11DE}" dt="2023-05-18T17:20:11.570" v="117" actId="2696"/>
        <pc:sldMkLst>
          <pc:docMk/>
          <pc:sldMk cId="4015750846" sldId="322"/>
        </pc:sldMkLst>
      </pc:sldChg>
      <pc:sldChg chg="addSp delSp modSp mod setBg">
        <pc:chgData name="Josie Medforth" userId="3e189a8d-c589-44d1-a740-783236110918" providerId="ADAL" clId="{B46E5A9D-C161-47D3-99E7-60777F0A11DE}" dt="2023-05-18T17:43:33.471" v="726" actId="5793"/>
        <pc:sldMkLst>
          <pc:docMk/>
          <pc:sldMk cId="1345926681" sldId="323"/>
        </pc:sldMkLst>
        <pc:spChg chg="mod ord">
          <ac:chgData name="Josie Medforth" userId="3e189a8d-c589-44d1-a740-783236110918" providerId="ADAL" clId="{B46E5A9D-C161-47D3-99E7-60777F0A11DE}" dt="2023-05-18T17:43:22.576" v="724" actId="26606"/>
          <ac:spMkLst>
            <pc:docMk/>
            <pc:sldMk cId="1345926681" sldId="323"/>
            <ac:spMk id="9" creationId="{00000000-0000-0000-0000-000000000000}"/>
          </ac:spMkLst>
        </pc:spChg>
        <pc:spChg chg="mod ord">
          <ac:chgData name="Josie Medforth" userId="3e189a8d-c589-44d1-a740-783236110918" providerId="ADAL" clId="{B46E5A9D-C161-47D3-99E7-60777F0A11DE}" dt="2023-05-18T17:43:33.471" v="726" actId="5793"/>
          <ac:spMkLst>
            <pc:docMk/>
            <pc:sldMk cId="1345926681" sldId="323"/>
            <ac:spMk id="10" creationId="{00000000-0000-0000-0000-000000000000}"/>
          </ac:spMkLst>
        </pc:spChg>
        <pc:spChg chg="add del">
          <ac:chgData name="Josie Medforth" userId="3e189a8d-c589-44d1-a740-783236110918" providerId="ADAL" clId="{B46E5A9D-C161-47D3-99E7-60777F0A11DE}" dt="2023-05-18T17:43:22.569" v="723" actId="26606"/>
          <ac:spMkLst>
            <pc:docMk/>
            <pc:sldMk cId="1345926681" sldId="323"/>
            <ac:spMk id="23" creationId="{9D25F302-27C5-414F-97F8-6EA0A6C028BA}"/>
          </ac:spMkLst>
        </pc:spChg>
        <pc:spChg chg="add del">
          <ac:chgData name="Josie Medforth" userId="3e189a8d-c589-44d1-a740-783236110918" providerId="ADAL" clId="{B46E5A9D-C161-47D3-99E7-60777F0A11DE}" dt="2023-05-18T17:43:22.569" v="723" actId="26606"/>
          <ac:spMkLst>
            <pc:docMk/>
            <pc:sldMk cId="1345926681" sldId="323"/>
            <ac:spMk id="25" creationId="{830A36F8-48C2-4842-A87B-8CE8DF4E7FD2}"/>
          </ac:spMkLst>
        </pc:spChg>
        <pc:spChg chg="add del">
          <ac:chgData name="Josie Medforth" userId="3e189a8d-c589-44d1-a740-783236110918" providerId="ADAL" clId="{B46E5A9D-C161-47D3-99E7-60777F0A11DE}" dt="2023-05-18T17:43:22.569" v="723" actId="26606"/>
          <ac:spMkLst>
            <pc:docMk/>
            <pc:sldMk cId="1345926681" sldId="323"/>
            <ac:spMk id="27" creationId="{086A5A31-B10A-4793-84D4-D785959AE5B8}"/>
          </ac:spMkLst>
        </pc:spChg>
        <pc:spChg chg="add">
          <ac:chgData name="Josie Medforth" userId="3e189a8d-c589-44d1-a740-783236110918" providerId="ADAL" clId="{B46E5A9D-C161-47D3-99E7-60777F0A11DE}" dt="2023-05-18T17:43:22.576" v="724" actId="26606"/>
          <ac:spMkLst>
            <pc:docMk/>
            <pc:sldMk cId="1345926681" sldId="323"/>
            <ac:spMk id="29" creationId="{D75A5B51-0925-4835-8511-A0DD17EAA97C}"/>
          </ac:spMkLst>
        </pc:spChg>
        <pc:spChg chg="add">
          <ac:chgData name="Josie Medforth" userId="3e189a8d-c589-44d1-a740-783236110918" providerId="ADAL" clId="{B46E5A9D-C161-47D3-99E7-60777F0A11DE}" dt="2023-05-18T17:43:22.576" v="724" actId="26606"/>
          <ac:spMkLst>
            <pc:docMk/>
            <pc:sldMk cId="1345926681" sldId="323"/>
            <ac:spMk id="30" creationId="{5CDFD20D-8E4F-4E3A-AF87-93F23E0DBFB3}"/>
          </ac:spMkLst>
        </pc:spChg>
        <pc:picChg chg="mod">
          <ac:chgData name="Josie Medforth" userId="3e189a8d-c589-44d1-a740-783236110918" providerId="ADAL" clId="{B46E5A9D-C161-47D3-99E7-60777F0A11DE}" dt="2023-05-18T17:43:22.576" v="724" actId="26606"/>
          <ac:picMkLst>
            <pc:docMk/>
            <pc:sldMk cId="1345926681" sldId="323"/>
            <ac:picMk id="2" creationId="{00000000-0000-0000-0000-000000000000}"/>
          </ac:picMkLst>
        </pc:picChg>
        <pc:picChg chg="mod ord">
          <ac:chgData name="Josie Medforth" userId="3e189a8d-c589-44d1-a740-783236110918" providerId="ADAL" clId="{B46E5A9D-C161-47D3-99E7-60777F0A11DE}" dt="2023-05-18T17:43:22.576" v="724" actId="26606"/>
          <ac:picMkLst>
            <pc:docMk/>
            <pc:sldMk cId="1345926681" sldId="323"/>
            <ac:picMk id="16" creationId="{00000000-0000-0000-0000-000000000000}"/>
          </ac:picMkLst>
        </pc:picChg>
        <pc:picChg chg="mod">
          <ac:chgData name="Josie Medforth" userId="3e189a8d-c589-44d1-a740-783236110918" providerId="ADAL" clId="{B46E5A9D-C161-47D3-99E7-60777F0A11DE}" dt="2023-05-18T17:43:22.576" v="724" actId="26606"/>
          <ac:picMkLst>
            <pc:docMk/>
            <pc:sldMk cId="1345926681" sldId="323"/>
            <ac:picMk id="18" creationId="{00000000-0000-0000-0000-000000000000}"/>
          </ac:picMkLst>
        </pc:picChg>
      </pc:sldChg>
      <pc:sldChg chg="addSp delSp modSp mod setBg">
        <pc:chgData name="Josie Medforth" userId="3e189a8d-c589-44d1-a740-783236110918" providerId="ADAL" clId="{B46E5A9D-C161-47D3-99E7-60777F0A11DE}" dt="2023-05-18T17:40:48.866" v="704"/>
        <pc:sldMkLst>
          <pc:docMk/>
          <pc:sldMk cId="2631521229" sldId="325"/>
        </pc:sldMkLst>
        <pc:spChg chg="mod">
          <ac:chgData name="Josie Medforth" userId="3e189a8d-c589-44d1-a740-783236110918" providerId="ADAL" clId="{B46E5A9D-C161-47D3-99E7-60777F0A11DE}" dt="2023-05-18T17:39:24.030" v="697" actId="26606"/>
          <ac:spMkLst>
            <pc:docMk/>
            <pc:sldMk cId="2631521229" sldId="325"/>
            <ac:spMk id="9" creationId="{00000000-0000-0000-0000-000000000000}"/>
          </ac:spMkLst>
        </pc:spChg>
        <pc:spChg chg="mod ord">
          <ac:chgData name="Josie Medforth" userId="3e189a8d-c589-44d1-a740-783236110918" providerId="ADAL" clId="{B46E5A9D-C161-47D3-99E7-60777F0A11DE}" dt="2023-05-18T17:39:24.030" v="697" actId="26606"/>
          <ac:spMkLst>
            <pc:docMk/>
            <pc:sldMk cId="2631521229" sldId="325"/>
            <ac:spMk id="10" creationId="{00000000-0000-0000-0000-000000000000}"/>
          </ac:spMkLst>
        </pc:spChg>
        <pc:spChg chg="add del">
          <ac:chgData name="Josie Medforth" userId="3e189a8d-c589-44d1-a740-783236110918" providerId="ADAL" clId="{B46E5A9D-C161-47D3-99E7-60777F0A11DE}" dt="2023-05-18T17:39:22.785" v="694" actId="26606"/>
          <ac:spMkLst>
            <pc:docMk/>
            <pc:sldMk cId="2631521229" sldId="325"/>
            <ac:spMk id="23" creationId="{AAAE94E3-A7DB-4868-B1E3-E49703488BBC}"/>
          </ac:spMkLst>
        </pc:spChg>
        <pc:spChg chg="add">
          <ac:chgData name="Josie Medforth" userId="3e189a8d-c589-44d1-a740-783236110918" providerId="ADAL" clId="{B46E5A9D-C161-47D3-99E7-60777F0A11DE}" dt="2023-05-18T17:39:24.030" v="697" actId="26606"/>
          <ac:spMkLst>
            <pc:docMk/>
            <pc:sldMk cId="2631521229" sldId="325"/>
            <ac:spMk id="27" creationId="{533DF362-939D-4EEE-8DC4-6B54607E5611}"/>
          </ac:spMkLst>
        </pc:spChg>
        <pc:spChg chg="add del">
          <ac:chgData name="Josie Medforth" userId="3e189a8d-c589-44d1-a740-783236110918" providerId="ADAL" clId="{B46E5A9D-C161-47D3-99E7-60777F0A11DE}" dt="2023-05-18T17:39:22.785" v="694" actId="26606"/>
          <ac:spMkLst>
            <pc:docMk/>
            <pc:sldMk cId="2631521229" sldId="325"/>
            <ac:spMk id="29" creationId="{3873B707-463F-40B0-8227-E8CC6C67EB25}"/>
          </ac:spMkLst>
        </pc:spChg>
        <pc:spChg chg="add del">
          <ac:chgData name="Josie Medforth" userId="3e189a8d-c589-44d1-a740-783236110918" providerId="ADAL" clId="{B46E5A9D-C161-47D3-99E7-60777F0A11DE}" dt="2023-05-18T17:39:22.785" v="694" actId="26606"/>
          <ac:spMkLst>
            <pc:docMk/>
            <pc:sldMk cId="2631521229" sldId="325"/>
            <ac:spMk id="31" creationId="{C13237C8-E62C-4F0D-A318-BD6FB6C2D138}"/>
          </ac:spMkLst>
        </pc:spChg>
        <pc:spChg chg="add del">
          <ac:chgData name="Josie Medforth" userId="3e189a8d-c589-44d1-a740-783236110918" providerId="ADAL" clId="{B46E5A9D-C161-47D3-99E7-60777F0A11DE}" dt="2023-05-18T17:39:22.785" v="694" actId="26606"/>
          <ac:spMkLst>
            <pc:docMk/>
            <pc:sldMk cId="2631521229" sldId="325"/>
            <ac:spMk id="33" creationId="{19C9EAEA-39D0-4B0E-A0EB-51E7B26740B1}"/>
          </ac:spMkLst>
        </pc:spChg>
        <pc:spChg chg="add del">
          <ac:chgData name="Josie Medforth" userId="3e189a8d-c589-44d1-a740-783236110918" providerId="ADAL" clId="{B46E5A9D-C161-47D3-99E7-60777F0A11DE}" dt="2023-05-18T17:39:22.785" v="694" actId="26606"/>
          <ac:spMkLst>
            <pc:docMk/>
            <pc:sldMk cId="2631521229" sldId="325"/>
            <ac:spMk id="35" creationId="{8CB5D2D7-DF65-4E86-BFBA-FFB9B5ACEB64}"/>
          </ac:spMkLst>
        </pc:spChg>
        <pc:spChg chg="add del">
          <ac:chgData name="Josie Medforth" userId="3e189a8d-c589-44d1-a740-783236110918" providerId="ADAL" clId="{B46E5A9D-C161-47D3-99E7-60777F0A11DE}" dt="2023-05-18T17:39:24.026" v="696" actId="26606"/>
          <ac:spMkLst>
            <pc:docMk/>
            <pc:sldMk cId="2631521229" sldId="325"/>
            <ac:spMk id="37" creationId="{385E1BDC-A9B0-4A87-82E3-F3187F69A802}"/>
          </ac:spMkLst>
        </pc:spChg>
        <pc:spChg chg="add del">
          <ac:chgData name="Josie Medforth" userId="3e189a8d-c589-44d1-a740-783236110918" providerId="ADAL" clId="{B46E5A9D-C161-47D3-99E7-60777F0A11DE}" dt="2023-05-18T17:39:24.026" v="696" actId="26606"/>
          <ac:spMkLst>
            <pc:docMk/>
            <pc:sldMk cId="2631521229" sldId="325"/>
            <ac:spMk id="38" creationId="{0990C621-3B8B-4820-8328-D47EF7CE823C}"/>
          </ac:spMkLst>
        </pc:spChg>
        <pc:spChg chg="add del">
          <ac:chgData name="Josie Medforth" userId="3e189a8d-c589-44d1-a740-783236110918" providerId="ADAL" clId="{B46E5A9D-C161-47D3-99E7-60777F0A11DE}" dt="2023-05-18T17:39:24.026" v="696" actId="26606"/>
          <ac:spMkLst>
            <pc:docMk/>
            <pc:sldMk cId="2631521229" sldId="325"/>
            <ac:spMk id="39" creationId="{C1A2385B-1D2A-4E17-84FA-6CB7F0AAE473}"/>
          </ac:spMkLst>
        </pc:spChg>
        <pc:spChg chg="add del">
          <ac:chgData name="Josie Medforth" userId="3e189a8d-c589-44d1-a740-783236110918" providerId="ADAL" clId="{B46E5A9D-C161-47D3-99E7-60777F0A11DE}" dt="2023-05-18T17:39:24.026" v="696" actId="26606"/>
          <ac:spMkLst>
            <pc:docMk/>
            <pc:sldMk cId="2631521229" sldId="325"/>
            <ac:spMk id="40" creationId="{5E791F2F-79DB-4CC0-9FA1-001E3E91E8B7}"/>
          </ac:spMkLst>
        </pc:spChg>
        <pc:spChg chg="add">
          <ac:chgData name="Josie Medforth" userId="3e189a8d-c589-44d1-a740-783236110918" providerId="ADAL" clId="{B46E5A9D-C161-47D3-99E7-60777F0A11DE}" dt="2023-05-18T17:39:24.030" v="697" actId="26606"/>
          <ac:spMkLst>
            <pc:docMk/>
            <pc:sldMk cId="2631521229" sldId="325"/>
            <ac:spMk id="42" creationId="{53E60C6D-4E85-4E14-BCDF-BF15C241F7CA}"/>
          </ac:spMkLst>
        </pc:spChg>
        <pc:spChg chg="add">
          <ac:chgData name="Josie Medforth" userId="3e189a8d-c589-44d1-a740-783236110918" providerId="ADAL" clId="{B46E5A9D-C161-47D3-99E7-60777F0A11DE}" dt="2023-05-18T17:39:24.030" v="697" actId="26606"/>
          <ac:spMkLst>
            <pc:docMk/>
            <pc:sldMk cId="2631521229" sldId="325"/>
            <ac:spMk id="43" creationId="{7D42D292-4C48-479B-9E59-E29CD9871C0C}"/>
          </ac:spMkLst>
        </pc:spChg>
        <pc:grpChg chg="add del">
          <ac:chgData name="Josie Medforth" userId="3e189a8d-c589-44d1-a740-783236110918" providerId="ADAL" clId="{B46E5A9D-C161-47D3-99E7-60777F0A11DE}" dt="2023-05-18T17:39:22.785" v="694" actId="26606"/>
          <ac:grpSpMkLst>
            <pc:docMk/>
            <pc:sldMk cId="2631521229" sldId="325"/>
            <ac:grpSpMk id="25" creationId="{1DE889C7-FAD6-4397-98E2-05D503484459}"/>
          </ac:grpSpMkLst>
        </pc:grpChg>
        <pc:picChg chg="del">
          <ac:chgData name="Josie Medforth" userId="3e189a8d-c589-44d1-a740-783236110918" providerId="ADAL" clId="{B46E5A9D-C161-47D3-99E7-60777F0A11DE}" dt="2023-05-18T17:38:58.219" v="692" actId="478"/>
          <ac:picMkLst>
            <pc:docMk/>
            <pc:sldMk cId="2631521229" sldId="325"/>
            <ac:picMk id="2" creationId="{00000000-0000-0000-0000-000000000000}"/>
          </ac:picMkLst>
        </pc:picChg>
        <pc:picChg chg="add mod">
          <ac:chgData name="Josie Medforth" userId="3e189a8d-c589-44d1-a740-783236110918" providerId="ADAL" clId="{B46E5A9D-C161-47D3-99E7-60777F0A11DE}" dt="2023-05-18T17:40:28.606" v="703" actId="1076"/>
          <ac:picMkLst>
            <pc:docMk/>
            <pc:sldMk cId="2631521229" sldId="325"/>
            <ac:picMk id="3" creationId="{000932D7-D317-7F09-DC3C-432510304C8F}"/>
          </ac:picMkLst>
        </pc:picChg>
        <pc:picChg chg="add mod">
          <ac:chgData name="Josie Medforth" userId="3e189a8d-c589-44d1-a740-783236110918" providerId="ADAL" clId="{B46E5A9D-C161-47D3-99E7-60777F0A11DE}" dt="2023-05-18T17:40:48.866" v="704"/>
          <ac:picMkLst>
            <pc:docMk/>
            <pc:sldMk cId="2631521229" sldId="325"/>
            <ac:picMk id="4" creationId="{8564CBFC-856F-8E81-0F20-0FDC54B0DAA0}"/>
          </ac:picMkLst>
        </pc:picChg>
        <pc:picChg chg="mod ord">
          <ac:chgData name="Josie Medforth" userId="3e189a8d-c589-44d1-a740-783236110918" providerId="ADAL" clId="{B46E5A9D-C161-47D3-99E7-60777F0A11DE}" dt="2023-05-18T17:39:24.030" v="697" actId="26606"/>
          <ac:picMkLst>
            <pc:docMk/>
            <pc:sldMk cId="2631521229" sldId="325"/>
            <ac:picMk id="16" creationId="{00000000-0000-0000-0000-000000000000}"/>
          </ac:picMkLst>
        </pc:picChg>
        <pc:picChg chg="mod ord">
          <ac:chgData name="Josie Medforth" userId="3e189a8d-c589-44d1-a740-783236110918" providerId="ADAL" clId="{B46E5A9D-C161-47D3-99E7-60777F0A11DE}" dt="2023-05-18T17:39:57.370" v="701" actId="1076"/>
          <ac:picMkLst>
            <pc:docMk/>
            <pc:sldMk cId="2631521229" sldId="325"/>
            <ac:picMk id="18" creationId="{00000000-0000-0000-0000-000000000000}"/>
          </ac:picMkLst>
        </pc:picChg>
        <pc:picChg chg="add mod">
          <ac:chgData name="Josie Medforth" userId="3e189a8d-c589-44d1-a740-783236110918" providerId="ADAL" clId="{B46E5A9D-C161-47D3-99E7-60777F0A11DE}" dt="2023-05-18T17:39:57.370" v="701" actId="1076"/>
          <ac:picMkLst>
            <pc:docMk/>
            <pc:sldMk cId="2631521229" sldId="325"/>
            <ac:picMk id="1026" creationId="{1F493118-74CC-81D4-DE3D-FDAE476CAD7D}"/>
          </ac:picMkLst>
        </pc:picChg>
      </pc:sldChg>
      <pc:sldChg chg="addSp delSp modSp mod setBg">
        <pc:chgData name="Josie Medforth" userId="3e189a8d-c589-44d1-a740-783236110918" providerId="ADAL" clId="{B46E5A9D-C161-47D3-99E7-60777F0A11DE}" dt="2023-05-19T13:31:28.030" v="794"/>
        <pc:sldMkLst>
          <pc:docMk/>
          <pc:sldMk cId="3733851936" sldId="326"/>
        </pc:sldMkLst>
        <pc:spChg chg="mod">
          <ac:chgData name="Josie Medforth" userId="3e189a8d-c589-44d1-a740-783236110918" providerId="ADAL" clId="{B46E5A9D-C161-47D3-99E7-60777F0A11DE}" dt="2023-05-18T17:50:02.023" v="788" actId="26606"/>
          <ac:spMkLst>
            <pc:docMk/>
            <pc:sldMk cId="3733851936" sldId="326"/>
            <ac:spMk id="9" creationId="{00000000-0000-0000-0000-000000000000}"/>
          </ac:spMkLst>
        </pc:spChg>
        <pc:spChg chg="add del mod ord">
          <ac:chgData name="Josie Medforth" userId="3e189a8d-c589-44d1-a740-783236110918" providerId="ADAL" clId="{B46E5A9D-C161-47D3-99E7-60777F0A11DE}" dt="2023-05-18T17:37:35.518" v="685" actId="26606"/>
          <ac:spMkLst>
            <pc:docMk/>
            <pc:sldMk cId="3733851936" sldId="326"/>
            <ac:spMk id="10" creationId="{00000000-0000-0000-0000-000000000000}"/>
          </ac:spMkLst>
        </pc:spChg>
        <pc:spChg chg="add del">
          <ac:chgData name="Josie Medforth" userId="3e189a8d-c589-44d1-a740-783236110918" providerId="ADAL" clId="{B46E5A9D-C161-47D3-99E7-60777F0A11DE}" dt="2023-05-18T17:37:20.903" v="678" actId="26606"/>
          <ac:spMkLst>
            <pc:docMk/>
            <pc:sldMk cId="3733851936" sldId="326"/>
            <ac:spMk id="23" creationId="{638B61BD-0EE1-4D29-B894-126CD61C5DED}"/>
          </ac:spMkLst>
        </pc:spChg>
        <pc:spChg chg="add del">
          <ac:chgData name="Josie Medforth" userId="3e189a8d-c589-44d1-a740-783236110918" providerId="ADAL" clId="{B46E5A9D-C161-47D3-99E7-60777F0A11DE}" dt="2023-05-18T17:37:20.903" v="678" actId="26606"/>
          <ac:spMkLst>
            <pc:docMk/>
            <pc:sldMk cId="3733851936" sldId="326"/>
            <ac:spMk id="25" creationId="{BBC14DD5-C584-4158-BF76-ECE3C6DB48AD}"/>
          </ac:spMkLst>
        </pc:spChg>
        <pc:spChg chg="add del">
          <ac:chgData name="Josie Medforth" userId="3e189a8d-c589-44d1-a740-783236110918" providerId="ADAL" clId="{B46E5A9D-C161-47D3-99E7-60777F0A11DE}" dt="2023-05-18T17:43:51.839" v="728" actId="26606"/>
          <ac:spMkLst>
            <pc:docMk/>
            <pc:sldMk cId="3733851936" sldId="326"/>
            <ac:spMk id="31" creationId="{99E115D7-68EB-4590-9BD1-A56D94144025}"/>
          </ac:spMkLst>
        </pc:spChg>
        <pc:spChg chg="add del">
          <ac:chgData name="Josie Medforth" userId="3e189a8d-c589-44d1-a740-783236110918" providerId="ADAL" clId="{B46E5A9D-C161-47D3-99E7-60777F0A11DE}" dt="2023-05-18T17:43:57.294" v="730" actId="26606"/>
          <ac:spMkLst>
            <pc:docMk/>
            <pc:sldMk cId="3733851936" sldId="326"/>
            <ac:spMk id="33" creationId="{A8D67904-06B0-470A-AE78-4A6201476CF7}"/>
          </ac:spMkLst>
        </pc:spChg>
        <pc:spChg chg="add del">
          <ac:chgData name="Josie Medforth" userId="3e189a8d-c589-44d1-a740-783236110918" providerId="ADAL" clId="{B46E5A9D-C161-47D3-99E7-60777F0A11DE}" dt="2023-05-18T17:43:57.294" v="730" actId="26606"/>
          <ac:spMkLst>
            <pc:docMk/>
            <pc:sldMk cId="3733851936" sldId="326"/>
            <ac:spMk id="34" creationId="{66F27278-DFD8-4200-A2A2-F0A6391007F4}"/>
          </ac:spMkLst>
        </pc:spChg>
        <pc:spChg chg="add del">
          <ac:chgData name="Josie Medforth" userId="3e189a8d-c589-44d1-a740-783236110918" providerId="ADAL" clId="{B46E5A9D-C161-47D3-99E7-60777F0A11DE}" dt="2023-05-18T17:43:57.294" v="730" actId="26606"/>
          <ac:spMkLst>
            <pc:docMk/>
            <pc:sldMk cId="3733851936" sldId="326"/>
            <ac:spMk id="35" creationId="{06E31665-19A0-4E95-B134-2ED00D2496DD}"/>
          </ac:spMkLst>
        </pc:spChg>
        <pc:spChg chg="add del">
          <ac:chgData name="Josie Medforth" userId="3e189a8d-c589-44d1-a740-783236110918" providerId="ADAL" clId="{B46E5A9D-C161-47D3-99E7-60777F0A11DE}" dt="2023-05-18T17:43:57.294" v="730" actId="26606"/>
          <ac:spMkLst>
            <pc:docMk/>
            <pc:sldMk cId="3733851936" sldId="326"/>
            <ac:spMk id="37" creationId="{28C04451-D4E5-4637-BE23-6DEB9B45A3CC}"/>
          </ac:spMkLst>
        </pc:spChg>
        <pc:spChg chg="add del">
          <ac:chgData name="Josie Medforth" userId="3e189a8d-c589-44d1-a740-783236110918" providerId="ADAL" clId="{B46E5A9D-C161-47D3-99E7-60777F0A11DE}" dt="2023-05-18T17:43:57.294" v="730" actId="26606"/>
          <ac:spMkLst>
            <pc:docMk/>
            <pc:sldMk cId="3733851936" sldId="326"/>
            <ac:spMk id="39" creationId="{F456B73C-536A-4A93-A98E-D64531295E54}"/>
          </ac:spMkLst>
        </pc:spChg>
        <pc:spChg chg="add del">
          <ac:chgData name="Josie Medforth" userId="3e189a8d-c589-44d1-a740-783236110918" providerId="ADAL" clId="{B46E5A9D-C161-47D3-99E7-60777F0A11DE}" dt="2023-05-18T17:43:57.294" v="730" actId="26606"/>
          <ac:spMkLst>
            <pc:docMk/>
            <pc:sldMk cId="3733851936" sldId="326"/>
            <ac:spMk id="41" creationId="{7E099ED9-A734-430F-BD23-B635E6BC9160}"/>
          </ac:spMkLst>
        </pc:spChg>
        <pc:spChg chg="add del">
          <ac:chgData name="Josie Medforth" userId="3e189a8d-c589-44d1-a740-783236110918" providerId="ADAL" clId="{B46E5A9D-C161-47D3-99E7-60777F0A11DE}" dt="2023-05-18T17:43:57.294" v="730" actId="26606"/>
          <ac:spMkLst>
            <pc:docMk/>
            <pc:sldMk cId="3733851936" sldId="326"/>
            <ac:spMk id="43" creationId="{8123F86D-9EA2-4948-8D9A-1FFD4DD4B3BD}"/>
          </ac:spMkLst>
        </pc:spChg>
        <pc:spChg chg="add del">
          <ac:chgData name="Josie Medforth" userId="3e189a8d-c589-44d1-a740-783236110918" providerId="ADAL" clId="{B46E5A9D-C161-47D3-99E7-60777F0A11DE}" dt="2023-05-18T17:43:57.294" v="730" actId="26606"/>
          <ac:spMkLst>
            <pc:docMk/>
            <pc:sldMk cId="3733851936" sldId="326"/>
            <ac:spMk id="45" creationId="{201F16FD-5C30-46D8-A7DE-FA937A2F2F7F}"/>
          </ac:spMkLst>
        </pc:spChg>
        <pc:spChg chg="add del">
          <ac:chgData name="Josie Medforth" userId="3e189a8d-c589-44d1-a740-783236110918" providerId="ADAL" clId="{B46E5A9D-C161-47D3-99E7-60777F0A11DE}" dt="2023-05-18T17:44:06.334" v="734" actId="26606"/>
          <ac:spMkLst>
            <pc:docMk/>
            <pc:sldMk cId="3733851936" sldId="326"/>
            <ac:spMk id="47" creationId="{99E115D7-68EB-4590-9BD1-A56D94144025}"/>
          </ac:spMkLst>
        </pc:spChg>
        <pc:spChg chg="add del">
          <ac:chgData name="Josie Medforth" userId="3e189a8d-c589-44d1-a740-783236110918" providerId="ADAL" clId="{B46E5A9D-C161-47D3-99E7-60777F0A11DE}" dt="2023-05-18T17:50:02.023" v="788" actId="26606"/>
          <ac:spMkLst>
            <pc:docMk/>
            <pc:sldMk cId="3733851936" sldId="326"/>
            <ac:spMk id="52" creationId="{99E115D7-68EB-4590-9BD1-A56D94144025}"/>
          </ac:spMkLst>
        </pc:spChg>
        <pc:spChg chg="add del">
          <ac:chgData name="Josie Medforth" userId="3e189a8d-c589-44d1-a740-783236110918" providerId="ADAL" clId="{B46E5A9D-C161-47D3-99E7-60777F0A11DE}" dt="2023-05-18T17:49:59.844" v="785" actId="26606"/>
          <ac:spMkLst>
            <pc:docMk/>
            <pc:sldMk cId="3733851936" sldId="326"/>
            <ac:spMk id="57" creationId="{B0778F24-30AE-45C7-8458-EF7755CC9786}"/>
          </ac:spMkLst>
        </pc:spChg>
        <pc:spChg chg="add del">
          <ac:chgData name="Josie Medforth" userId="3e189a8d-c589-44d1-a740-783236110918" providerId="ADAL" clId="{B46E5A9D-C161-47D3-99E7-60777F0A11DE}" dt="2023-05-18T17:49:59.844" v="785" actId="26606"/>
          <ac:spMkLst>
            <pc:docMk/>
            <pc:sldMk cId="3733851936" sldId="326"/>
            <ac:spMk id="59" creationId="{A0DE92DF-4769-4DE9-93FD-EE31271850CA}"/>
          </ac:spMkLst>
        </pc:spChg>
        <pc:spChg chg="add del">
          <ac:chgData name="Josie Medforth" userId="3e189a8d-c589-44d1-a740-783236110918" providerId="ADAL" clId="{B46E5A9D-C161-47D3-99E7-60777F0A11DE}" dt="2023-05-18T17:50:02.007" v="787" actId="26606"/>
          <ac:spMkLst>
            <pc:docMk/>
            <pc:sldMk cId="3733851936" sldId="326"/>
            <ac:spMk id="61" creationId="{CC7BCC73-A901-44EB-B0E7-879E19267A6A}"/>
          </ac:spMkLst>
        </pc:spChg>
        <pc:spChg chg="add del">
          <ac:chgData name="Josie Medforth" userId="3e189a8d-c589-44d1-a740-783236110918" providerId="ADAL" clId="{B46E5A9D-C161-47D3-99E7-60777F0A11DE}" dt="2023-05-18T17:50:02.007" v="787" actId="26606"/>
          <ac:spMkLst>
            <pc:docMk/>
            <pc:sldMk cId="3733851936" sldId="326"/>
            <ac:spMk id="62" creationId="{61293230-B0F6-45B1-96D1-13D18E242995}"/>
          </ac:spMkLst>
        </pc:spChg>
        <pc:spChg chg="add del">
          <ac:chgData name="Josie Medforth" userId="3e189a8d-c589-44d1-a740-783236110918" providerId="ADAL" clId="{B46E5A9D-C161-47D3-99E7-60777F0A11DE}" dt="2023-05-18T17:50:02.007" v="787" actId="26606"/>
          <ac:spMkLst>
            <pc:docMk/>
            <pc:sldMk cId="3733851936" sldId="326"/>
            <ac:spMk id="63" creationId="{2B573B51-C170-49C0-A3D9-8D99730C45AE}"/>
          </ac:spMkLst>
        </pc:spChg>
        <pc:spChg chg="add">
          <ac:chgData name="Josie Medforth" userId="3e189a8d-c589-44d1-a740-783236110918" providerId="ADAL" clId="{B46E5A9D-C161-47D3-99E7-60777F0A11DE}" dt="2023-05-18T17:50:02.023" v="788" actId="26606"/>
          <ac:spMkLst>
            <pc:docMk/>
            <pc:sldMk cId="3733851936" sldId="326"/>
            <ac:spMk id="65" creationId="{B0778F24-30AE-45C7-8458-EF7755CC9786}"/>
          </ac:spMkLst>
        </pc:spChg>
        <pc:spChg chg="add">
          <ac:chgData name="Josie Medforth" userId="3e189a8d-c589-44d1-a740-783236110918" providerId="ADAL" clId="{B46E5A9D-C161-47D3-99E7-60777F0A11DE}" dt="2023-05-18T17:50:02.023" v="788" actId="26606"/>
          <ac:spMkLst>
            <pc:docMk/>
            <pc:sldMk cId="3733851936" sldId="326"/>
            <ac:spMk id="66" creationId="{A0DE92DF-4769-4DE9-93FD-EE31271850CA}"/>
          </ac:spMkLst>
        </pc:spChg>
        <pc:graphicFrameChg chg="add del">
          <ac:chgData name="Josie Medforth" userId="3e189a8d-c589-44d1-a740-783236110918" providerId="ADAL" clId="{B46E5A9D-C161-47D3-99E7-60777F0A11DE}" dt="2023-05-18T17:37:23.639" v="680" actId="26606"/>
          <ac:graphicFrameMkLst>
            <pc:docMk/>
            <pc:sldMk cId="3733851936" sldId="326"/>
            <ac:graphicFrameMk id="20" creationId="{1B485451-C5E3-E300-A467-543D5E1A3598}"/>
          </ac:graphicFrameMkLst>
        </pc:graphicFrameChg>
        <pc:graphicFrameChg chg="add del">
          <ac:chgData name="Josie Medforth" userId="3e189a8d-c589-44d1-a740-783236110918" providerId="ADAL" clId="{B46E5A9D-C161-47D3-99E7-60777F0A11DE}" dt="2023-05-18T17:37:29.854" v="682" actId="26606"/>
          <ac:graphicFrameMkLst>
            <pc:docMk/>
            <pc:sldMk cId="3733851936" sldId="326"/>
            <ac:graphicFrameMk id="22" creationId="{76E0B6C8-5E16-2DD9-9EC4-98986E91DBA4}"/>
          </ac:graphicFrameMkLst>
        </pc:graphicFrameChg>
        <pc:graphicFrameChg chg="add del">
          <ac:chgData name="Josie Medforth" userId="3e189a8d-c589-44d1-a740-783236110918" providerId="ADAL" clId="{B46E5A9D-C161-47D3-99E7-60777F0A11DE}" dt="2023-05-18T17:37:35.480" v="684" actId="26606"/>
          <ac:graphicFrameMkLst>
            <pc:docMk/>
            <pc:sldMk cId="3733851936" sldId="326"/>
            <ac:graphicFrameMk id="24" creationId="{1B485451-C5E3-E300-A467-543D5E1A3598}"/>
          </ac:graphicFrameMkLst>
        </pc:graphicFrameChg>
        <pc:graphicFrameChg chg="add mod modGraphic">
          <ac:chgData name="Josie Medforth" userId="3e189a8d-c589-44d1-a740-783236110918" providerId="ADAL" clId="{B46E5A9D-C161-47D3-99E7-60777F0A11DE}" dt="2023-05-18T17:50:02.023" v="788" actId="26606"/>
          <ac:graphicFrameMkLst>
            <pc:docMk/>
            <pc:sldMk cId="3733851936" sldId="326"/>
            <ac:graphicFrameMk id="26" creationId="{2DB9B793-0366-DC0D-B7DF-74FCDF9454C9}"/>
          </ac:graphicFrameMkLst>
        </pc:graphicFrameChg>
        <pc:picChg chg="mod ord">
          <ac:chgData name="Josie Medforth" userId="3e189a8d-c589-44d1-a740-783236110918" providerId="ADAL" clId="{B46E5A9D-C161-47D3-99E7-60777F0A11DE}" dt="2023-05-18T17:50:06.926" v="789" actId="1076"/>
          <ac:picMkLst>
            <pc:docMk/>
            <pc:sldMk cId="3733851936" sldId="326"/>
            <ac:picMk id="2" creationId="{00000000-0000-0000-0000-000000000000}"/>
          </ac:picMkLst>
        </pc:picChg>
        <pc:picChg chg="add del mod ord">
          <ac:chgData name="Josie Medforth" userId="3e189a8d-c589-44d1-a740-783236110918" providerId="ADAL" clId="{B46E5A9D-C161-47D3-99E7-60777F0A11DE}" dt="2023-05-19T13:31:18.624" v="793" actId="478"/>
          <ac:picMkLst>
            <pc:docMk/>
            <pc:sldMk cId="3733851936" sldId="326"/>
            <ac:picMk id="3" creationId="{173C06D2-EDD9-F5B1-4E6B-A69B225727DF}"/>
          </ac:picMkLst>
        </pc:picChg>
        <pc:picChg chg="add mod">
          <ac:chgData name="Josie Medforth" userId="3e189a8d-c589-44d1-a740-783236110918" providerId="ADAL" clId="{B46E5A9D-C161-47D3-99E7-60777F0A11DE}" dt="2023-05-19T13:31:28.030" v="794"/>
          <ac:picMkLst>
            <pc:docMk/>
            <pc:sldMk cId="3733851936" sldId="326"/>
            <ac:picMk id="4" creationId="{85FB5A94-6C3A-0AC0-4A08-273ACDE6A057}"/>
          </ac:picMkLst>
        </pc:picChg>
        <pc:picChg chg="mod ord">
          <ac:chgData name="Josie Medforth" userId="3e189a8d-c589-44d1-a740-783236110918" providerId="ADAL" clId="{B46E5A9D-C161-47D3-99E7-60777F0A11DE}" dt="2023-05-18T17:50:02.023" v="788" actId="26606"/>
          <ac:picMkLst>
            <pc:docMk/>
            <pc:sldMk cId="3733851936" sldId="326"/>
            <ac:picMk id="16" creationId="{00000000-0000-0000-0000-000000000000}"/>
          </ac:picMkLst>
        </pc:picChg>
        <pc:picChg chg="mod ord">
          <ac:chgData name="Josie Medforth" userId="3e189a8d-c589-44d1-a740-783236110918" providerId="ADAL" clId="{B46E5A9D-C161-47D3-99E7-60777F0A11DE}" dt="2023-05-18T17:50:02.023" v="788" actId="26606"/>
          <ac:picMkLst>
            <pc:docMk/>
            <pc:sldMk cId="3733851936" sldId="326"/>
            <ac:picMk id="18" creationId="{00000000-0000-0000-0000-000000000000}"/>
          </ac:picMkLst>
        </pc:picChg>
      </pc:sldChg>
      <pc:sldChg chg="addSp delSp modSp mod setBg">
        <pc:chgData name="Josie Medforth" userId="3e189a8d-c589-44d1-a740-783236110918" providerId="ADAL" clId="{B46E5A9D-C161-47D3-99E7-60777F0A11DE}" dt="2023-05-18T17:42:06.168" v="717" actId="1076"/>
        <pc:sldMkLst>
          <pc:docMk/>
          <pc:sldMk cId="3976627851" sldId="327"/>
        </pc:sldMkLst>
        <pc:spChg chg="mod">
          <ac:chgData name="Josie Medforth" userId="3e189a8d-c589-44d1-a740-783236110918" providerId="ADAL" clId="{B46E5A9D-C161-47D3-99E7-60777F0A11DE}" dt="2023-05-18T17:38:19.754" v="689" actId="26606"/>
          <ac:spMkLst>
            <pc:docMk/>
            <pc:sldMk cId="3976627851" sldId="327"/>
            <ac:spMk id="9" creationId="{00000000-0000-0000-0000-000000000000}"/>
          </ac:spMkLst>
        </pc:spChg>
        <pc:spChg chg="mod ord">
          <ac:chgData name="Josie Medforth" userId="3e189a8d-c589-44d1-a740-783236110918" providerId="ADAL" clId="{B46E5A9D-C161-47D3-99E7-60777F0A11DE}" dt="2023-05-18T17:38:19.754" v="689" actId="26606"/>
          <ac:spMkLst>
            <pc:docMk/>
            <pc:sldMk cId="3976627851" sldId="327"/>
            <ac:spMk id="10" creationId="{00000000-0000-0000-0000-000000000000}"/>
          </ac:spMkLst>
        </pc:spChg>
        <pc:spChg chg="add del">
          <ac:chgData name="Josie Medforth" userId="3e189a8d-c589-44d1-a740-783236110918" providerId="ADAL" clId="{B46E5A9D-C161-47D3-99E7-60777F0A11DE}" dt="2023-05-18T17:38:19.754" v="688" actId="26606"/>
          <ac:spMkLst>
            <pc:docMk/>
            <pc:sldMk cId="3976627851" sldId="327"/>
            <ac:spMk id="23" creationId="{53E60C6D-4E85-4E14-BCDF-BF15C241F7CA}"/>
          </ac:spMkLst>
        </pc:spChg>
        <pc:spChg chg="add del">
          <ac:chgData name="Josie Medforth" userId="3e189a8d-c589-44d1-a740-783236110918" providerId="ADAL" clId="{B46E5A9D-C161-47D3-99E7-60777F0A11DE}" dt="2023-05-18T17:38:19.754" v="688" actId="26606"/>
          <ac:spMkLst>
            <pc:docMk/>
            <pc:sldMk cId="3976627851" sldId="327"/>
            <ac:spMk id="25" creationId="{7D42D292-4C48-479B-9E59-E29CD9871C0C}"/>
          </ac:spMkLst>
        </pc:spChg>
        <pc:spChg chg="add del">
          <ac:chgData name="Josie Medforth" userId="3e189a8d-c589-44d1-a740-783236110918" providerId="ADAL" clId="{B46E5A9D-C161-47D3-99E7-60777F0A11DE}" dt="2023-05-18T17:38:19.754" v="688" actId="26606"/>
          <ac:spMkLst>
            <pc:docMk/>
            <pc:sldMk cId="3976627851" sldId="327"/>
            <ac:spMk id="27" creationId="{533DF362-939D-4EEE-8DC4-6B54607E5611}"/>
          </ac:spMkLst>
        </pc:spChg>
        <pc:spChg chg="add">
          <ac:chgData name="Josie Medforth" userId="3e189a8d-c589-44d1-a740-783236110918" providerId="ADAL" clId="{B46E5A9D-C161-47D3-99E7-60777F0A11DE}" dt="2023-05-18T17:38:19.754" v="689" actId="26606"/>
          <ac:spMkLst>
            <pc:docMk/>
            <pc:sldMk cId="3976627851" sldId="327"/>
            <ac:spMk id="29" creationId="{352BEC0E-22F8-46D0-9632-375DB541B06C}"/>
          </ac:spMkLst>
        </pc:spChg>
        <pc:spChg chg="add">
          <ac:chgData name="Josie Medforth" userId="3e189a8d-c589-44d1-a740-783236110918" providerId="ADAL" clId="{B46E5A9D-C161-47D3-99E7-60777F0A11DE}" dt="2023-05-18T17:38:19.754" v="689" actId="26606"/>
          <ac:spMkLst>
            <pc:docMk/>
            <pc:sldMk cId="3976627851" sldId="327"/>
            <ac:spMk id="30" creationId="{3FCFB1DE-0B7E-48CC-BA90-B2AB0889F9D6}"/>
          </ac:spMkLst>
        </pc:spChg>
        <pc:picChg chg="del">
          <ac:chgData name="Josie Medforth" userId="3e189a8d-c589-44d1-a740-783236110918" providerId="ADAL" clId="{B46E5A9D-C161-47D3-99E7-60777F0A11DE}" dt="2023-05-18T17:38:08.889" v="686" actId="478"/>
          <ac:picMkLst>
            <pc:docMk/>
            <pc:sldMk cId="3976627851" sldId="327"/>
            <ac:picMk id="2" creationId="{00000000-0000-0000-0000-000000000000}"/>
          </ac:picMkLst>
        </pc:picChg>
        <pc:picChg chg="add mod">
          <ac:chgData name="Josie Medforth" userId="3e189a8d-c589-44d1-a740-783236110918" providerId="ADAL" clId="{B46E5A9D-C161-47D3-99E7-60777F0A11DE}" dt="2023-05-18T17:40:56.687" v="706"/>
          <ac:picMkLst>
            <pc:docMk/>
            <pc:sldMk cId="3976627851" sldId="327"/>
            <ac:picMk id="3" creationId="{F3D372A6-6645-F416-56A5-A1E9709E6169}"/>
          </ac:picMkLst>
        </pc:picChg>
        <pc:picChg chg="add del mod">
          <ac:chgData name="Josie Medforth" userId="3e189a8d-c589-44d1-a740-783236110918" providerId="ADAL" clId="{B46E5A9D-C161-47D3-99E7-60777F0A11DE}" dt="2023-05-18T17:42:00.066" v="715" actId="478"/>
          <ac:picMkLst>
            <pc:docMk/>
            <pc:sldMk cId="3976627851" sldId="327"/>
            <ac:picMk id="4" creationId="{85232174-C2E9-8594-F288-3DCEF2D2E69A}"/>
          </ac:picMkLst>
        </pc:picChg>
        <pc:picChg chg="add mod">
          <ac:chgData name="Josie Medforth" userId="3e189a8d-c589-44d1-a740-783236110918" providerId="ADAL" clId="{B46E5A9D-C161-47D3-99E7-60777F0A11DE}" dt="2023-05-18T17:42:06.168" v="717" actId="1076"/>
          <ac:picMkLst>
            <pc:docMk/>
            <pc:sldMk cId="3976627851" sldId="327"/>
            <ac:picMk id="5" creationId="{8D694519-0322-B885-5C93-4D979F3BE4BC}"/>
          </ac:picMkLst>
        </pc:picChg>
        <pc:picChg chg="del mod ord">
          <ac:chgData name="Josie Medforth" userId="3e189a8d-c589-44d1-a740-783236110918" providerId="ADAL" clId="{B46E5A9D-C161-47D3-99E7-60777F0A11DE}" dt="2023-05-18T17:41:29.067" v="709" actId="478"/>
          <ac:picMkLst>
            <pc:docMk/>
            <pc:sldMk cId="3976627851" sldId="327"/>
            <ac:picMk id="16" creationId="{00000000-0000-0000-0000-000000000000}"/>
          </ac:picMkLst>
        </pc:picChg>
        <pc:picChg chg="del mod">
          <ac:chgData name="Josie Medforth" userId="3e189a8d-c589-44d1-a740-783236110918" providerId="ADAL" clId="{B46E5A9D-C161-47D3-99E7-60777F0A11DE}" dt="2023-05-18T17:42:00.066" v="715" actId="478"/>
          <ac:picMkLst>
            <pc:docMk/>
            <pc:sldMk cId="3976627851" sldId="327"/>
            <ac:picMk id="18" creationId="{00000000-0000-0000-0000-000000000000}"/>
          </ac:picMkLst>
        </pc:picChg>
        <pc:picChg chg="add del mod">
          <ac:chgData name="Josie Medforth" userId="3e189a8d-c589-44d1-a740-783236110918" providerId="ADAL" clId="{B46E5A9D-C161-47D3-99E7-60777F0A11DE}" dt="2023-05-18T17:41:29.067" v="709" actId="478"/>
          <ac:picMkLst>
            <pc:docMk/>
            <pc:sldMk cId="3976627851" sldId="327"/>
            <ac:picMk id="2050" creationId="{5DCB1ADF-6EDB-657A-5E8C-249A4BA8ACE4}"/>
          </ac:picMkLst>
        </pc:picChg>
        <pc:picChg chg="add mod">
          <ac:chgData name="Josie Medforth" userId="3e189a8d-c589-44d1-a740-783236110918" providerId="ADAL" clId="{B46E5A9D-C161-47D3-99E7-60777F0A11DE}" dt="2023-05-18T17:41:32.870" v="711" actId="1076"/>
          <ac:picMkLst>
            <pc:docMk/>
            <pc:sldMk cId="3976627851" sldId="327"/>
            <ac:picMk id="2052" creationId="{08397415-86E0-EF50-1E29-55642F914C54}"/>
          </ac:picMkLst>
        </pc:picChg>
      </pc:sldChg>
      <pc:sldChg chg="addSp delSp modSp del mod setBg">
        <pc:chgData name="Josie Medforth" userId="3e189a8d-c589-44d1-a740-783236110918" providerId="ADAL" clId="{B46E5A9D-C161-47D3-99E7-60777F0A11DE}" dt="2023-05-18T17:44:35.438" v="737" actId="2696"/>
        <pc:sldMkLst>
          <pc:docMk/>
          <pc:sldMk cId="3425865408" sldId="328"/>
        </pc:sldMkLst>
        <pc:spChg chg="mod ord">
          <ac:chgData name="Josie Medforth" userId="3e189a8d-c589-44d1-a740-783236110918" providerId="ADAL" clId="{B46E5A9D-C161-47D3-99E7-60777F0A11DE}" dt="2023-05-18T17:42:39.803" v="721" actId="26606"/>
          <ac:spMkLst>
            <pc:docMk/>
            <pc:sldMk cId="3425865408" sldId="328"/>
            <ac:spMk id="9" creationId="{00000000-0000-0000-0000-000000000000}"/>
          </ac:spMkLst>
        </pc:spChg>
        <pc:spChg chg="mod ord">
          <ac:chgData name="Josie Medforth" userId="3e189a8d-c589-44d1-a740-783236110918" providerId="ADAL" clId="{B46E5A9D-C161-47D3-99E7-60777F0A11DE}" dt="2023-05-18T17:42:39.803" v="721" actId="26606"/>
          <ac:spMkLst>
            <pc:docMk/>
            <pc:sldMk cId="3425865408" sldId="328"/>
            <ac:spMk id="10" creationId="{00000000-0000-0000-0000-000000000000}"/>
          </ac:spMkLst>
        </pc:spChg>
        <pc:spChg chg="add del">
          <ac:chgData name="Josie Medforth" userId="3e189a8d-c589-44d1-a740-783236110918" providerId="ADAL" clId="{B46E5A9D-C161-47D3-99E7-60777F0A11DE}" dt="2023-05-18T17:42:39.795" v="720" actId="26606"/>
          <ac:spMkLst>
            <pc:docMk/>
            <pc:sldMk cId="3425865408" sldId="328"/>
            <ac:spMk id="23" creationId="{EA40ED7B-02D7-4271-9F9D-587A8F50EFCD}"/>
          </ac:spMkLst>
        </pc:spChg>
        <pc:spChg chg="add del">
          <ac:chgData name="Josie Medforth" userId="3e189a8d-c589-44d1-a740-783236110918" providerId="ADAL" clId="{B46E5A9D-C161-47D3-99E7-60777F0A11DE}" dt="2023-05-18T17:42:39.795" v="720" actId="26606"/>
          <ac:spMkLst>
            <pc:docMk/>
            <pc:sldMk cId="3425865408" sldId="328"/>
            <ac:spMk id="25" creationId="{B339E2EE-E295-4C0B-8F17-950DE238C195}"/>
          </ac:spMkLst>
        </pc:spChg>
        <pc:spChg chg="add">
          <ac:chgData name="Josie Medforth" userId="3e189a8d-c589-44d1-a740-783236110918" providerId="ADAL" clId="{B46E5A9D-C161-47D3-99E7-60777F0A11DE}" dt="2023-05-18T17:42:39.803" v="721" actId="26606"/>
          <ac:spMkLst>
            <pc:docMk/>
            <pc:sldMk cId="3425865408" sldId="328"/>
            <ac:spMk id="27" creationId="{F35DB090-93B5-4581-8D71-BB3839684BFF}"/>
          </ac:spMkLst>
        </pc:spChg>
        <pc:spChg chg="add">
          <ac:chgData name="Josie Medforth" userId="3e189a8d-c589-44d1-a740-783236110918" providerId="ADAL" clId="{B46E5A9D-C161-47D3-99E7-60777F0A11DE}" dt="2023-05-18T17:42:39.803" v="721" actId="26606"/>
          <ac:spMkLst>
            <pc:docMk/>
            <pc:sldMk cId="3425865408" sldId="328"/>
            <ac:spMk id="28" creationId="{A0DE92DF-4769-4DE9-93FD-EE31271850CA}"/>
          </ac:spMkLst>
        </pc:spChg>
        <pc:picChg chg="del">
          <ac:chgData name="Josie Medforth" userId="3e189a8d-c589-44d1-a740-783236110918" providerId="ADAL" clId="{B46E5A9D-C161-47D3-99E7-60777F0A11DE}" dt="2023-05-18T17:42:17.627" v="718" actId="478"/>
          <ac:picMkLst>
            <pc:docMk/>
            <pc:sldMk cId="3425865408" sldId="328"/>
            <ac:picMk id="2" creationId="{00000000-0000-0000-0000-000000000000}"/>
          </ac:picMkLst>
        </pc:picChg>
        <pc:picChg chg="mod ord">
          <ac:chgData name="Josie Medforth" userId="3e189a8d-c589-44d1-a740-783236110918" providerId="ADAL" clId="{B46E5A9D-C161-47D3-99E7-60777F0A11DE}" dt="2023-05-18T17:42:39.803" v="721" actId="26606"/>
          <ac:picMkLst>
            <pc:docMk/>
            <pc:sldMk cId="3425865408" sldId="328"/>
            <ac:picMk id="16" creationId="{00000000-0000-0000-0000-000000000000}"/>
          </ac:picMkLst>
        </pc:picChg>
        <pc:picChg chg="mod">
          <ac:chgData name="Josie Medforth" userId="3e189a8d-c589-44d1-a740-783236110918" providerId="ADAL" clId="{B46E5A9D-C161-47D3-99E7-60777F0A11DE}" dt="2023-05-18T17:42:39.803" v="721" actId="26606"/>
          <ac:picMkLst>
            <pc:docMk/>
            <pc:sldMk cId="3425865408" sldId="328"/>
            <ac:picMk id="18" creationId="{00000000-0000-0000-0000-000000000000}"/>
          </ac:picMkLst>
        </pc:picChg>
      </pc:sldChg>
      <pc:sldChg chg="addSp delSp modSp mod setBg">
        <pc:chgData name="Josie Medforth" userId="3e189a8d-c589-44d1-a740-783236110918" providerId="ADAL" clId="{B46E5A9D-C161-47D3-99E7-60777F0A11DE}" dt="2023-05-18T17:49:18.227" v="783" actId="14100"/>
        <pc:sldMkLst>
          <pc:docMk/>
          <pc:sldMk cId="69895303" sldId="329"/>
        </pc:sldMkLst>
        <pc:spChg chg="mod">
          <ac:chgData name="Josie Medforth" userId="3e189a8d-c589-44d1-a740-783236110918" providerId="ADAL" clId="{B46E5A9D-C161-47D3-99E7-60777F0A11DE}" dt="2023-05-18T17:49:08.008" v="780" actId="14100"/>
          <ac:spMkLst>
            <pc:docMk/>
            <pc:sldMk cId="69895303" sldId="329"/>
            <ac:spMk id="9" creationId="{00000000-0000-0000-0000-000000000000}"/>
          </ac:spMkLst>
        </pc:spChg>
        <pc:spChg chg="add del mod">
          <ac:chgData name="Josie Medforth" userId="3e189a8d-c589-44d1-a740-783236110918" providerId="ADAL" clId="{B46E5A9D-C161-47D3-99E7-60777F0A11DE}" dt="2023-05-18T17:48:40.812" v="775" actId="26606"/>
          <ac:spMkLst>
            <pc:docMk/>
            <pc:sldMk cId="69895303" sldId="329"/>
            <ac:spMk id="10" creationId="{00000000-0000-0000-0000-000000000000}"/>
          </ac:spMkLst>
        </pc:spChg>
        <pc:spChg chg="add">
          <ac:chgData name="Josie Medforth" userId="3e189a8d-c589-44d1-a740-783236110918" providerId="ADAL" clId="{B46E5A9D-C161-47D3-99E7-60777F0A11DE}" dt="2023-05-18T17:49:01.795" v="779" actId="26606"/>
          <ac:spMkLst>
            <pc:docMk/>
            <pc:sldMk cId="69895303" sldId="329"/>
            <ac:spMk id="29" creationId="{53B475F8-50AE-46A0-9943-B2B63183D50C}"/>
          </ac:spMkLst>
        </pc:spChg>
        <pc:spChg chg="add">
          <ac:chgData name="Josie Medforth" userId="3e189a8d-c589-44d1-a740-783236110918" providerId="ADAL" clId="{B46E5A9D-C161-47D3-99E7-60777F0A11DE}" dt="2023-05-18T17:49:01.795" v="779" actId="26606"/>
          <ac:spMkLst>
            <pc:docMk/>
            <pc:sldMk cId="69895303" sldId="329"/>
            <ac:spMk id="31" creationId="{75F6FDB4-2351-48C2-A863-2364A02343C0}"/>
          </ac:spMkLst>
        </pc:spChg>
        <pc:graphicFrameChg chg="add del">
          <ac:chgData name="Josie Medforth" userId="3e189a8d-c589-44d1-a740-783236110918" providerId="ADAL" clId="{B46E5A9D-C161-47D3-99E7-60777F0A11DE}" dt="2023-05-18T17:48:34.167" v="772" actId="26606"/>
          <ac:graphicFrameMkLst>
            <pc:docMk/>
            <pc:sldMk cId="69895303" sldId="329"/>
            <ac:graphicFrameMk id="20" creationId="{8BCAADBC-52F6-3568-D227-EF8108E0C1B2}"/>
          </ac:graphicFrameMkLst>
        </pc:graphicFrameChg>
        <pc:graphicFrameChg chg="add del">
          <ac:chgData name="Josie Medforth" userId="3e189a8d-c589-44d1-a740-783236110918" providerId="ADAL" clId="{B46E5A9D-C161-47D3-99E7-60777F0A11DE}" dt="2023-05-18T17:48:40.778" v="774" actId="26606"/>
          <ac:graphicFrameMkLst>
            <pc:docMk/>
            <pc:sldMk cId="69895303" sldId="329"/>
            <ac:graphicFrameMk id="22" creationId="{5033E8C3-DB8C-EC07-B6F6-04C5C03DE725}"/>
          </ac:graphicFrameMkLst>
        </pc:graphicFrameChg>
        <pc:graphicFrameChg chg="add mod modGraphic">
          <ac:chgData name="Josie Medforth" userId="3e189a8d-c589-44d1-a740-783236110918" providerId="ADAL" clId="{B46E5A9D-C161-47D3-99E7-60777F0A11DE}" dt="2023-05-18T17:49:18.227" v="783" actId="14100"/>
          <ac:graphicFrameMkLst>
            <pc:docMk/>
            <pc:sldMk cId="69895303" sldId="329"/>
            <ac:graphicFrameMk id="24" creationId="{8BCAADBC-52F6-3568-D227-EF8108E0C1B2}"/>
          </ac:graphicFrameMkLst>
        </pc:graphicFrameChg>
        <pc:picChg chg="del">
          <ac:chgData name="Josie Medforth" userId="3e189a8d-c589-44d1-a740-783236110918" providerId="ADAL" clId="{B46E5A9D-C161-47D3-99E7-60777F0A11DE}" dt="2023-05-18T17:48:23.768" v="770" actId="478"/>
          <ac:picMkLst>
            <pc:docMk/>
            <pc:sldMk cId="69895303" sldId="329"/>
            <ac:picMk id="2" creationId="{00000000-0000-0000-0000-000000000000}"/>
          </ac:picMkLst>
        </pc:picChg>
        <pc:picChg chg="add mod ord">
          <ac:chgData name="Josie Medforth" userId="3e189a8d-c589-44d1-a740-783236110918" providerId="ADAL" clId="{B46E5A9D-C161-47D3-99E7-60777F0A11DE}" dt="2023-05-18T17:49:01.795" v="779" actId="26606"/>
          <ac:picMkLst>
            <pc:docMk/>
            <pc:sldMk cId="69895303" sldId="329"/>
            <ac:picMk id="3" creationId="{151AD738-3B46-A0FD-4C88-81A1745B597E}"/>
          </ac:picMkLst>
        </pc:picChg>
        <pc:picChg chg="mod ord">
          <ac:chgData name="Josie Medforth" userId="3e189a8d-c589-44d1-a740-783236110918" providerId="ADAL" clId="{B46E5A9D-C161-47D3-99E7-60777F0A11DE}" dt="2023-05-18T17:49:01.795" v="779" actId="26606"/>
          <ac:picMkLst>
            <pc:docMk/>
            <pc:sldMk cId="69895303" sldId="329"/>
            <ac:picMk id="16" creationId="{00000000-0000-0000-0000-000000000000}"/>
          </ac:picMkLst>
        </pc:picChg>
        <pc:picChg chg="mod">
          <ac:chgData name="Josie Medforth" userId="3e189a8d-c589-44d1-a740-783236110918" providerId="ADAL" clId="{B46E5A9D-C161-47D3-99E7-60777F0A11DE}" dt="2023-05-18T17:49:01.795" v="779" actId="26606"/>
          <ac:picMkLst>
            <pc:docMk/>
            <pc:sldMk cId="69895303" sldId="329"/>
            <ac:picMk id="18" creationId="{00000000-0000-0000-0000-000000000000}"/>
          </ac:picMkLst>
        </pc:picChg>
      </pc:sldChg>
      <pc:sldChg chg="add del">
        <pc:chgData name="Josie Medforth" userId="3e189a8d-c589-44d1-a740-783236110918" providerId="ADAL" clId="{B46E5A9D-C161-47D3-99E7-60777F0A11DE}" dt="2023-05-18T17:38:28.583" v="691"/>
        <pc:sldMkLst>
          <pc:docMk/>
          <pc:sldMk cId="3176592829" sldId="330"/>
        </pc:sldMkLst>
      </pc:sldChg>
    </pc:docChg>
  </pc:docChgLst>
  <pc:docChgLst>
    <pc:chgData name="Josie Medforth" userId="3e189a8d-c589-44d1-a740-783236110918" providerId="ADAL" clId="{B8A8201E-AB59-44DE-AC60-DFCE68ECB1EF}"/>
    <pc:docChg chg="undo redo custSel addSld delSld modSld sldOrd">
      <pc:chgData name="Josie Medforth" userId="3e189a8d-c589-44d1-a740-783236110918" providerId="ADAL" clId="{B8A8201E-AB59-44DE-AC60-DFCE68ECB1EF}" dt="2023-09-19T08:59:32.079" v="2179"/>
      <pc:docMkLst>
        <pc:docMk/>
      </pc:docMkLst>
      <pc:sldChg chg="modSp mod">
        <pc:chgData name="Josie Medforth" userId="3e189a8d-c589-44d1-a740-783236110918" providerId="ADAL" clId="{B8A8201E-AB59-44DE-AC60-DFCE68ECB1EF}" dt="2023-09-18T17:35:01.878" v="84" actId="20577"/>
        <pc:sldMkLst>
          <pc:docMk/>
          <pc:sldMk cId="2727987238" sldId="256"/>
        </pc:sldMkLst>
        <pc:spChg chg="mod">
          <ac:chgData name="Josie Medforth" userId="3e189a8d-c589-44d1-a740-783236110918" providerId="ADAL" clId="{B8A8201E-AB59-44DE-AC60-DFCE68ECB1EF}" dt="2023-09-18T17:35:01.878" v="84" actId="20577"/>
          <ac:spMkLst>
            <pc:docMk/>
            <pc:sldMk cId="2727987238" sldId="256"/>
            <ac:spMk id="9" creationId="{00000000-0000-0000-0000-000000000000}"/>
          </ac:spMkLst>
        </pc:spChg>
        <pc:spChg chg="mod">
          <ac:chgData name="Josie Medforth" userId="3e189a8d-c589-44d1-a740-783236110918" providerId="ADAL" clId="{B8A8201E-AB59-44DE-AC60-DFCE68ECB1EF}" dt="2023-09-18T17:34:41.763" v="28" actId="20577"/>
          <ac:spMkLst>
            <pc:docMk/>
            <pc:sldMk cId="2727987238" sldId="256"/>
            <ac:spMk id="10" creationId="{5B82BB82-9C4A-40EA-AF82-66DC69A2AC5B}"/>
          </ac:spMkLst>
        </pc:spChg>
      </pc:sldChg>
      <pc:sldChg chg="del">
        <pc:chgData name="Josie Medforth" userId="3e189a8d-c589-44d1-a740-783236110918" providerId="ADAL" clId="{B8A8201E-AB59-44DE-AC60-DFCE68ECB1EF}" dt="2023-09-18T18:37:26.843" v="737" actId="2696"/>
        <pc:sldMkLst>
          <pc:docMk/>
          <pc:sldMk cId="2965483871" sldId="308"/>
        </pc:sldMkLst>
      </pc:sldChg>
      <pc:sldChg chg="ord modNotes">
        <pc:chgData name="Josie Medforth" userId="3e189a8d-c589-44d1-a740-783236110918" providerId="ADAL" clId="{B8A8201E-AB59-44DE-AC60-DFCE68ECB1EF}" dt="2023-09-18T18:31:39.135" v="627"/>
        <pc:sldMkLst>
          <pc:docMk/>
          <pc:sldMk cId="3016653052" sldId="309"/>
        </pc:sldMkLst>
      </pc:sldChg>
      <pc:sldChg chg="del">
        <pc:chgData name="Josie Medforth" userId="3e189a8d-c589-44d1-a740-783236110918" providerId="ADAL" clId="{B8A8201E-AB59-44DE-AC60-DFCE68ECB1EF}" dt="2023-09-18T19:16:35.447" v="1199" actId="2696"/>
        <pc:sldMkLst>
          <pc:docMk/>
          <pc:sldMk cId="2315437352" sldId="312"/>
        </pc:sldMkLst>
      </pc:sldChg>
      <pc:sldChg chg="del">
        <pc:chgData name="Josie Medforth" userId="3e189a8d-c589-44d1-a740-783236110918" providerId="ADAL" clId="{B8A8201E-AB59-44DE-AC60-DFCE68ECB1EF}" dt="2023-09-18T19:10:41.003" v="1179" actId="2696"/>
        <pc:sldMkLst>
          <pc:docMk/>
          <pc:sldMk cId="57445705" sldId="313"/>
        </pc:sldMkLst>
      </pc:sldChg>
      <pc:sldChg chg="del">
        <pc:chgData name="Josie Medforth" userId="3e189a8d-c589-44d1-a740-783236110918" providerId="ADAL" clId="{B8A8201E-AB59-44DE-AC60-DFCE68ECB1EF}" dt="2023-09-18T19:17:05.715" v="1204" actId="2696"/>
        <pc:sldMkLst>
          <pc:docMk/>
          <pc:sldMk cId="2570982633" sldId="321"/>
        </pc:sldMkLst>
      </pc:sldChg>
      <pc:sldChg chg="del">
        <pc:chgData name="Josie Medforth" userId="3e189a8d-c589-44d1-a740-783236110918" providerId="ADAL" clId="{B8A8201E-AB59-44DE-AC60-DFCE68ECB1EF}" dt="2023-09-18T19:17:02.077" v="1203" actId="2696"/>
        <pc:sldMkLst>
          <pc:docMk/>
          <pc:sldMk cId="2631521229" sldId="325"/>
        </pc:sldMkLst>
      </pc:sldChg>
      <pc:sldChg chg="del">
        <pc:chgData name="Josie Medforth" userId="3e189a8d-c589-44d1-a740-783236110918" providerId="ADAL" clId="{B8A8201E-AB59-44DE-AC60-DFCE68ECB1EF}" dt="2023-09-18T19:16:57.706" v="1202" actId="2696"/>
        <pc:sldMkLst>
          <pc:docMk/>
          <pc:sldMk cId="3733851936" sldId="326"/>
        </pc:sldMkLst>
      </pc:sldChg>
      <pc:sldChg chg="del">
        <pc:chgData name="Josie Medforth" userId="3e189a8d-c589-44d1-a740-783236110918" providerId="ADAL" clId="{B8A8201E-AB59-44DE-AC60-DFCE68ECB1EF}" dt="2023-09-18T19:16:53.652" v="1201" actId="2696"/>
        <pc:sldMkLst>
          <pc:docMk/>
          <pc:sldMk cId="3976627851" sldId="327"/>
        </pc:sldMkLst>
      </pc:sldChg>
      <pc:sldChg chg="del">
        <pc:chgData name="Josie Medforth" userId="3e189a8d-c589-44d1-a740-783236110918" providerId="ADAL" clId="{B8A8201E-AB59-44DE-AC60-DFCE68ECB1EF}" dt="2023-09-18T19:16:49.726" v="1200" actId="2696"/>
        <pc:sldMkLst>
          <pc:docMk/>
          <pc:sldMk cId="2724287252" sldId="328"/>
        </pc:sldMkLst>
      </pc:sldChg>
      <pc:sldChg chg="addSp delSp modSp mod setBg modNotes">
        <pc:chgData name="Josie Medforth" userId="3e189a8d-c589-44d1-a740-783236110918" providerId="ADAL" clId="{B8A8201E-AB59-44DE-AC60-DFCE68ECB1EF}" dt="2023-09-18T18:28:35.170" v="626" actId="20577"/>
        <pc:sldMkLst>
          <pc:docMk/>
          <pc:sldMk cId="4227576438" sldId="329"/>
        </pc:sldMkLst>
        <pc:spChg chg="add mod">
          <ac:chgData name="Josie Medforth" userId="3e189a8d-c589-44d1-a740-783236110918" providerId="ADAL" clId="{B8A8201E-AB59-44DE-AC60-DFCE68ECB1EF}" dt="2023-09-18T17:55:11.005" v="131" actId="255"/>
          <ac:spMkLst>
            <pc:docMk/>
            <pc:sldMk cId="4227576438" sldId="329"/>
            <ac:spMk id="4" creationId="{A2A4330A-5D90-735B-A61C-7E512CE8091D}"/>
          </ac:spMkLst>
        </pc:spChg>
        <pc:spChg chg="add del">
          <ac:chgData name="Josie Medforth" userId="3e189a8d-c589-44d1-a740-783236110918" providerId="ADAL" clId="{B8A8201E-AB59-44DE-AC60-DFCE68ECB1EF}" dt="2023-09-18T17:53:29.339" v="121" actId="22"/>
          <ac:spMkLst>
            <pc:docMk/>
            <pc:sldMk cId="4227576438" sldId="329"/>
            <ac:spMk id="6" creationId="{CAECE468-A17C-D345-51D1-ADEC1C4C46DF}"/>
          </ac:spMkLst>
        </pc:spChg>
        <pc:spChg chg="add del">
          <ac:chgData name="Josie Medforth" userId="3e189a8d-c589-44d1-a740-783236110918" providerId="ADAL" clId="{B8A8201E-AB59-44DE-AC60-DFCE68ECB1EF}" dt="2023-09-18T17:53:49.744" v="123" actId="22"/>
          <ac:spMkLst>
            <pc:docMk/>
            <pc:sldMk cId="4227576438" sldId="329"/>
            <ac:spMk id="8" creationId="{CF10856D-E5F1-3DFD-612B-70970C34A45F}"/>
          </ac:spMkLst>
        </pc:spChg>
        <pc:spChg chg="mod">
          <ac:chgData name="Josie Medforth" userId="3e189a8d-c589-44d1-a740-783236110918" providerId="ADAL" clId="{B8A8201E-AB59-44DE-AC60-DFCE68ECB1EF}" dt="2023-09-18T18:28:35.170" v="626" actId="20577"/>
          <ac:spMkLst>
            <pc:docMk/>
            <pc:sldMk cId="4227576438" sldId="329"/>
            <ac:spMk id="10" creationId="{00000000-0000-0000-0000-000000000000}"/>
          </ac:spMkLst>
        </pc:spChg>
        <pc:spChg chg="mod">
          <ac:chgData name="Josie Medforth" userId="3e189a8d-c589-44d1-a740-783236110918" providerId="ADAL" clId="{B8A8201E-AB59-44DE-AC60-DFCE68ECB1EF}" dt="2023-09-18T17:54:52.117" v="128" actId="26606"/>
          <ac:spMkLst>
            <pc:docMk/>
            <pc:sldMk cId="4227576438" sldId="329"/>
            <ac:spMk id="17" creationId="{00000000-0000-0000-0000-000000000000}"/>
          </ac:spMkLst>
        </pc:spChg>
        <pc:spChg chg="add">
          <ac:chgData name="Josie Medforth" userId="3e189a8d-c589-44d1-a740-783236110918" providerId="ADAL" clId="{B8A8201E-AB59-44DE-AC60-DFCE68ECB1EF}" dt="2023-09-18T17:54:52.117" v="128" actId="26606"/>
          <ac:spMkLst>
            <pc:docMk/>
            <pc:sldMk cId="4227576438" sldId="329"/>
            <ac:spMk id="23" creationId="{47942995-B07F-4636-9A06-C6A104B260A8}"/>
          </ac:spMkLst>
        </pc:spChg>
        <pc:spChg chg="add">
          <ac:chgData name="Josie Medforth" userId="3e189a8d-c589-44d1-a740-783236110918" providerId="ADAL" clId="{B8A8201E-AB59-44DE-AC60-DFCE68ECB1EF}" dt="2023-09-18T17:54:52.117" v="128" actId="26606"/>
          <ac:spMkLst>
            <pc:docMk/>
            <pc:sldMk cId="4227576438" sldId="329"/>
            <ac:spMk id="30" creationId="{B81933D1-5615-42C7-9C0B-4EB7105CCE2D}"/>
          </ac:spMkLst>
        </pc:spChg>
        <pc:spChg chg="add">
          <ac:chgData name="Josie Medforth" userId="3e189a8d-c589-44d1-a740-783236110918" providerId="ADAL" clId="{B8A8201E-AB59-44DE-AC60-DFCE68ECB1EF}" dt="2023-09-18T17:54:52.117" v="128" actId="26606"/>
          <ac:spMkLst>
            <pc:docMk/>
            <pc:sldMk cId="4227576438" sldId="329"/>
            <ac:spMk id="32" creationId="{19C9EAEA-39D0-4B0E-A0EB-51E7B26740B1}"/>
          </ac:spMkLst>
        </pc:spChg>
        <pc:grpChg chg="add">
          <ac:chgData name="Josie Medforth" userId="3e189a8d-c589-44d1-a740-783236110918" providerId="ADAL" clId="{B8A8201E-AB59-44DE-AC60-DFCE68ECB1EF}" dt="2023-09-18T17:54:52.117" v="128" actId="26606"/>
          <ac:grpSpMkLst>
            <pc:docMk/>
            <pc:sldMk cId="4227576438" sldId="329"/>
            <ac:grpSpMk id="25" creationId="{032D8612-31EB-44CF-A1D0-14FD4C705424}"/>
          </ac:grpSpMkLst>
        </pc:grpChg>
        <pc:picChg chg="del">
          <ac:chgData name="Josie Medforth" userId="3e189a8d-c589-44d1-a740-783236110918" providerId="ADAL" clId="{B8A8201E-AB59-44DE-AC60-DFCE68ECB1EF}" dt="2023-09-18T17:51:02.293" v="113" actId="478"/>
          <ac:picMkLst>
            <pc:docMk/>
            <pc:sldMk cId="4227576438" sldId="329"/>
            <ac:picMk id="3" creationId="{A61C0F0A-223E-DE78-5A30-0907F5DD991A}"/>
          </ac:picMkLst>
        </pc:picChg>
        <pc:picChg chg="add mod">
          <ac:chgData name="Josie Medforth" userId="3e189a8d-c589-44d1-a740-783236110918" providerId="ADAL" clId="{B8A8201E-AB59-44DE-AC60-DFCE68ECB1EF}" dt="2023-09-18T18:19:18.668" v="592" actId="1076"/>
          <ac:picMkLst>
            <pc:docMk/>
            <pc:sldMk cId="4227576438" sldId="329"/>
            <ac:picMk id="9" creationId="{54BFD69F-2815-E510-B924-85AEC2321A6B}"/>
          </ac:picMkLst>
        </pc:picChg>
        <pc:picChg chg="mod ord">
          <ac:chgData name="Josie Medforth" userId="3e189a8d-c589-44d1-a740-783236110918" providerId="ADAL" clId="{B8A8201E-AB59-44DE-AC60-DFCE68ECB1EF}" dt="2023-09-18T17:54:52.117" v="128" actId="26606"/>
          <ac:picMkLst>
            <pc:docMk/>
            <pc:sldMk cId="4227576438" sldId="329"/>
            <ac:picMk id="16" creationId="{00000000-0000-0000-0000-000000000000}"/>
          </ac:picMkLst>
        </pc:picChg>
        <pc:picChg chg="mod">
          <ac:chgData name="Josie Medforth" userId="3e189a8d-c589-44d1-a740-783236110918" providerId="ADAL" clId="{B8A8201E-AB59-44DE-AC60-DFCE68ECB1EF}" dt="2023-09-18T17:54:52.117" v="128" actId="26606"/>
          <ac:picMkLst>
            <pc:docMk/>
            <pc:sldMk cId="4227576438" sldId="329"/>
            <ac:picMk id="18" creationId="{00000000-0000-0000-0000-000000000000}"/>
          </ac:picMkLst>
        </pc:picChg>
        <pc:picChg chg="add del mod">
          <ac:chgData name="Josie Medforth" userId="3e189a8d-c589-44d1-a740-783236110918" providerId="ADAL" clId="{B8A8201E-AB59-44DE-AC60-DFCE68ECB1EF}" dt="2023-09-18T17:54:38.448" v="127" actId="478"/>
          <ac:picMkLst>
            <pc:docMk/>
            <pc:sldMk cId="4227576438" sldId="329"/>
            <ac:picMk id="1026" creationId="{C184DFF4-4FBC-5D2B-1020-81D03F31AE84}"/>
          </ac:picMkLst>
        </pc:picChg>
      </pc:sldChg>
      <pc:sldChg chg="addSp delSp modSp mod modNotes">
        <pc:chgData name="Josie Medforth" userId="3e189a8d-c589-44d1-a740-783236110918" providerId="ADAL" clId="{B8A8201E-AB59-44DE-AC60-DFCE68ECB1EF}" dt="2023-09-18T18:35:29.810" v="733"/>
        <pc:sldMkLst>
          <pc:docMk/>
          <pc:sldMk cId="4018608833" sldId="330"/>
        </pc:sldMkLst>
        <pc:spChg chg="add del">
          <ac:chgData name="Josie Medforth" userId="3e189a8d-c589-44d1-a740-783236110918" providerId="ADAL" clId="{B8A8201E-AB59-44DE-AC60-DFCE68ECB1EF}" dt="2023-09-18T18:10:24.404" v="458" actId="22"/>
          <ac:spMkLst>
            <pc:docMk/>
            <pc:sldMk cId="4018608833" sldId="330"/>
            <ac:spMk id="4" creationId="{6FCED61D-8E69-1A03-FEC0-0488EA59E080}"/>
          </ac:spMkLst>
        </pc:spChg>
        <pc:spChg chg="add del">
          <ac:chgData name="Josie Medforth" userId="3e189a8d-c589-44d1-a740-783236110918" providerId="ADAL" clId="{B8A8201E-AB59-44DE-AC60-DFCE68ECB1EF}" dt="2023-09-18T18:10:34.091" v="460" actId="22"/>
          <ac:spMkLst>
            <pc:docMk/>
            <pc:sldMk cId="4018608833" sldId="330"/>
            <ac:spMk id="6" creationId="{784B7D67-EBB3-783C-EE1B-E4E8C306F0CF}"/>
          </ac:spMkLst>
        </pc:spChg>
        <pc:spChg chg="add del">
          <ac:chgData name="Josie Medforth" userId="3e189a8d-c589-44d1-a740-783236110918" providerId="ADAL" clId="{B8A8201E-AB59-44DE-AC60-DFCE68ECB1EF}" dt="2023-09-18T18:10:42.909" v="462" actId="22"/>
          <ac:spMkLst>
            <pc:docMk/>
            <pc:sldMk cId="4018608833" sldId="330"/>
            <ac:spMk id="8" creationId="{2BC4AB8C-42E8-ECA0-7DA8-757E668DC7BD}"/>
          </ac:spMkLst>
        </pc:spChg>
        <pc:spChg chg="del mod">
          <ac:chgData name="Josie Medforth" userId="3e189a8d-c589-44d1-a740-783236110918" providerId="ADAL" clId="{B8A8201E-AB59-44DE-AC60-DFCE68ECB1EF}" dt="2023-09-18T18:22:57.031" v="598" actId="26606"/>
          <ac:spMkLst>
            <pc:docMk/>
            <pc:sldMk cId="4018608833" sldId="330"/>
            <ac:spMk id="10" creationId="{00000000-0000-0000-0000-000000000000}"/>
          </ac:spMkLst>
        </pc:spChg>
        <pc:graphicFrameChg chg="add mod modGraphic">
          <ac:chgData name="Josie Medforth" userId="3e189a8d-c589-44d1-a740-783236110918" providerId="ADAL" clId="{B8A8201E-AB59-44DE-AC60-DFCE68ECB1EF}" dt="2023-09-18T18:35:23.566" v="732"/>
          <ac:graphicFrameMkLst>
            <pc:docMk/>
            <pc:sldMk cId="4018608833" sldId="330"/>
            <ac:graphicFrameMk id="20" creationId="{C8DFCAF4-022B-4EB9-FEFA-169E71FEAB8D}"/>
          </ac:graphicFrameMkLst>
        </pc:graphicFrameChg>
        <pc:picChg chg="del">
          <ac:chgData name="Josie Medforth" userId="3e189a8d-c589-44d1-a740-783236110918" providerId="ADAL" clId="{B8A8201E-AB59-44DE-AC60-DFCE68ECB1EF}" dt="2023-09-18T18:22:43.745" v="597" actId="478"/>
          <ac:picMkLst>
            <pc:docMk/>
            <pc:sldMk cId="4018608833" sldId="330"/>
            <ac:picMk id="3" creationId="{A61C0F0A-223E-DE78-5A30-0907F5DD991A}"/>
          </ac:picMkLst>
        </pc:picChg>
        <pc:picChg chg="add mod">
          <ac:chgData name="Josie Medforth" userId="3e189a8d-c589-44d1-a740-783236110918" providerId="ADAL" clId="{B8A8201E-AB59-44DE-AC60-DFCE68ECB1EF}" dt="2023-09-18T18:35:29.810" v="733"/>
          <ac:picMkLst>
            <pc:docMk/>
            <pc:sldMk cId="4018608833" sldId="330"/>
            <ac:picMk id="9" creationId="{5CCFA253-99ED-276E-8023-BB0E8285915D}"/>
          </ac:picMkLst>
        </pc:picChg>
        <pc:picChg chg="add mod">
          <ac:chgData name="Josie Medforth" userId="3e189a8d-c589-44d1-a740-783236110918" providerId="ADAL" clId="{B8A8201E-AB59-44DE-AC60-DFCE68ECB1EF}" dt="2023-09-18T18:25:29.084" v="610" actId="1076"/>
          <ac:picMkLst>
            <pc:docMk/>
            <pc:sldMk cId="4018608833" sldId="330"/>
            <ac:picMk id="2050" creationId="{33233A6B-B4CB-8898-6BD7-2DDDF7C299F8}"/>
          </ac:picMkLst>
        </pc:picChg>
      </pc:sldChg>
      <pc:sldChg chg="addSp delSp modSp add mod setBg modNotes">
        <pc:chgData name="Josie Medforth" userId="3e189a8d-c589-44d1-a740-783236110918" providerId="ADAL" clId="{B8A8201E-AB59-44DE-AC60-DFCE68ECB1EF}" dt="2023-09-19T08:01:20.903" v="2170" actId="26606"/>
        <pc:sldMkLst>
          <pc:docMk/>
          <pc:sldMk cId="2228252170" sldId="331"/>
        </pc:sldMkLst>
        <pc:spChg chg="mod">
          <ac:chgData name="Josie Medforth" userId="3e189a8d-c589-44d1-a740-783236110918" providerId="ADAL" clId="{B8A8201E-AB59-44DE-AC60-DFCE68ECB1EF}" dt="2023-09-19T08:01:20.903" v="2170" actId="26606"/>
          <ac:spMkLst>
            <pc:docMk/>
            <pc:sldMk cId="2228252170" sldId="331"/>
            <ac:spMk id="9" creationId="{00000000-0000-0000-0000-000000000000}"/>
          </ac:spMkLst>
        </pc:spChg>
        <pc:spChg chg="add del mod">
          <ac:chgData name="Josie Medforth" userId="3e189a8d-c589-44d1-a740-783236110918" providerId="ADAL" clId="{B8A8201E-AB59-44DE-AC60-DFCE68ECB1EF}" dt="2023-09-18T18:16:50.064" v="579" actId="26606"/>
          <ac:spMkLst>
            <pc:docMk/>
            <pc:sldMk cId="2228252170" sldId="331"/>
            <ac:spMk id="10" creationId="{00000000-0000-0000-0000-000000000000}"/>
          </ac:spMkLst>
        </pc:spChg>
        <pc:spChg chg="ord">
          <ac:chgData name="Josie Medforth" userId="3e189a8d-c589-44d1-a740-783236110918" providerId="ADAL" clId="{B8A8201E-AB59-44DE-AC60-DFCE68ECB1EF}" dt="2023-09-19T08:01:20.903" v="2170" actId="26606"/>
          <ac:spMkLst>
            <pc:docMk/>
            <pc:sldMk cId="2228252170" sldId="331"/>
            <ac:spMk id="17" creationId="{00000000-0000-0000-0000-000000000000}"/>
          </ac:spMkLst>
        </pc:spChg>
        <pc:spChg chg="add">
          <ac:chgData name="Josie Medforth" userId="3e189a8d-c589-44d1-a740-783236110918" providerId="ADAL" clId="{B8A8201E-AB59-44DE-AC60-DFCE68ECB1EF}" dt="2023-09-19T08:01:20.903" v="2170" actId="26606"/>
          <ac:spMkLst>
            <pc:docMk/>
            <pc:sldMk cId="2228252170" sldId="331"/>
            <ac:spMk id="26" creationId="{53B475F8-50AE-46A0-9943-B2B63183D50C}"/>
          </ac:spMkLst>
        </pc:spChg>
        <pc:spChg chg="add">
          <ac:chgData name="Josie Medforth" userId="3e189a8d-c589-44d1-a740-783236110918" providerId="ADAL" clId="{B8A8201E-AB59-44DE-AC60-DFCE68ECB1EF}" dt="2023-09-19T08:01:20.903" v="2170" actId="26606"/>
          <ac:spMkLst>
            <pc:docMk/>
            <pc:sldMk cId="2228252170" sldId="331"/>
            <ac:spMk id="28" creationId="{75F6FDB4-2351-48C2-A863-2364A02343C0}"/>
          </ac:spMkLst>
        </pc:spChg>
        <pc:graphicFrameChg chg="add del mod">
          <ac:chgData name="Josie Medforth" userId="3e189a8d-c589-44d1-a740-783236110918" providerId="ADAL" clId="{B8A8201E-AB59-44DE-AC60-DFCE68ECB1EF}" dt="2023-09-18T18:16:33.629" v="577" actId="26606"/>
          <ac:graphicFrameMkLst>
            <pc:docMk/>
            <pc:sldMk cId="2228252170" sldId="331"/>
            <ac:graphicFrameMk id="20" creationId="{C514B16F-2CA4-20FE-F27A-F37F91319340}"/>
          </ac:graphicFrameMkLst>
        </pc:graphicFrameChg>
        <pc:graphicFrameChg chg="add mod ord modGraphic">
          <ac:chgData name="Josie Medforth" userId="3e189a8d-c589-44d1-a740-783236110918" providerId="ADAL" clId="{B8A8201E-AB59-44DE-AC60-DFCE68ECB1EF}" dt="2023-09-19T08:01:20.903" v="2170" actId="26606"/>
          <ac:graphicFrameMkLst>
            <pc:docMk/>
            <pc:sldMk cId="2228252170" sldId="331"/>
            <ac:graphicFrameMk id="21" creationId="{98378157-283B-739D-5AFF-D89631709F23}"/>
          </ac:graphicFrameMkLst>
        </pc:graphicFrameChg>
        <pc:picChg chg="del">
          <ac:chgData name="Josie Medforth" userId="3e189a8d-c589-44d1-a740-783236110918" providerId="ADAL" clId="{B8A8201E-AB59-44DE-AC60-DFCE68ECB1EF}" dt="2023-09-18T18:16:00.924" v="574" actId="478"/>
          <ac:picMkLst>
            <pc:docMk/>
            <pc:sldMk cId="2228252170" sldId="331"/>
            <ac:picMk id="2" creationId="{00000000-0000-0000-0000-000000000000}"/>
          </ac:picMkLst>
        </pc:picChg>
        <pc:picChg chg="add mod">
          <ac:chgData name="Josie Medforth" userId="3e189a8d-c589-44d1-a740-783236110918" providerId="ADAL" clId="{B8A8201E-AB59-44DE-AC60-DFCE68ECB1EF}" dt="2023-09-19T08:01:20.903" v="2170" actId="26606"/>
          <ac:picMkLst>
            <pc:docMk/>
            <pc:sldMk cId="2228252170" sldId="331"/>
            <ac:picMk id="3" creationId="{2BCD3DD2-E7DC-A11C-5F9D-5CDCB5EC0EA7}"/>
          </ac:picMkLst>
        </pc:picChg>
        <pc:picChg chg="mod ord">
          <ac:chgData name="Josie Medforth" userId="3e189a8d-c589-44d1-a740-783236110918" providerId="ADAL" clId="{B8A8201E-AB59-44DE-AC60-DFCE68ECB1EF}" dt="2023-09-19T08:01:20.903" v="2170" actId="26606"/>
          <ac:picMkLst>
            <pc:docMk/>
            <pc:sldMk cId="2228252170" sldId="331"/>
            <ac:picMk id="16" creationId="{00000000-0000-0000-0000-000000000000}"/>
          </ac:picMkLst>
        </pc:picChg>
        <pc:picChg chg="mod">
          <ac:chgData name="Josie Medforth" userId="3e189a8d-c589-44d1-a740-783236110918" providerId="ADAL" clId="{B8A8201E-AB59-44DE-AC60-DFCE68ECB1EF}" dt="2023-09-19T08:01:20.903" v="2170" actId="26606"/>
          <ac:picMkLst>
            <pc:docMk/>
            <pc:sldMk cId="2228252170" sldId="331"/>
            <ac:picMk id="18" creationId="{00000000-0000-0000-0000-000000000000}"/>
          </ac:picMkLst>
        </pc:picChg>
      </pc:sldChg>
      <pc:sldChg chg="addSp delSp modSp add mod setBg modNotes">
        <pc:chgData name="Josie Medforth" userId="3e189a8d-c589-44d1-a740-783236110918" providerId="ADAL" clId="{B8A8201E-AB59-44DE-AC60-DFCE68ECB1EF}" dt="2023-09-19T08:02:05.857" v="2175" actId="20577"/>
        <pc:sldMkLst>
          <pc:docMk/>
          <pc:sldMk cId="2833262054" sldId="332"/>
        </pc:sldMkLst>
        <pc:spChg chg="add del">
          <ac:chgData name="Josie Medforth" userId="3e189a8d-c589-44d1-a740-783236110918" providerId="ADAL" clId="{B8A8201E-AB59-44DE-AC60-DFCE68ECB1EF}" dt="2023-09-18T18:41:32.242" v="800" actId="22"/>
          <ac:spMkLst>
            <pc:docMk/>
            <pc:sldMk cId="2833262054" sldId="332"/>
            <ac:spMk id="4" creationId="{9FD5FAD9-9308-B473-FAA2-F4ADA0BE5075}"/>
          </ac:spMkLst>
        </pc:spChg>
        <pc:spChg chg="add del mod">
          <ac:chgData name="Josie Medforth" userId="3e189a8d-c589-44d1-a740-783236110918" providerId="ADAL" clId="{B8A8201E-AB59-44DE-AC60-DFCE68ECB1EF}" dt="2023-09-18T19:14:35.101" v="1192" actId="26606"/>
          <ac:spMkLst>
            <pc:docMk/>
            <pc:sldMk cId="2833262054" sldId="332"/>
            <ac:spMk id="6" creationId="{47B75CDF-CC6F-2C11-5A49-7FB41FC4AD91}"/>
          </ac:spMkLst>
        </pc:spChg>
        <pc:spChg chg="mod">
          <ac:chgData name="Josie Medforth" userId="3e189a8d-c589-44d1-a740-783236110918" providerId="ADAL" clId="{B8A8201E-AB59-44DE-AC60-DFCE68ECB1EF}" dt="2023-09-19T08:01:49.291" v="2173" actId="26606"/>
          <ac:spMkLst>
            <pc:docMk/>
            <pc:sldMk cId="2833262054" sldId="332"/>
            <ac:spMk id="9" creationId="{00000000-0000-0000-0000-000000000000}"/>
          </ac:spMkLst>
        </pc:spChg>
        <pc:spChg chg="mod">
          <ac:chgData name="Josie Medforth" userId="3e189a8d-c589-44d1-a740-783236110918" providerId="ADAL" clId="{B8A8201E-AB59-44DE-AC60-DFCE68ECB1EF}" dt="2023-09-19T08:01:49.291" v="2173" actId="26606"/>
          <ac:spMkLst>
            <pc:docMk/>
            <pc:sldMk cId="2833262054" sldId="332"/>
            <ac:spMk id="10" creationId="{00000000-0000-0000-0000-000000000000}"/>
          </ac:spMkLst>
        </pc:spChg>
        <pc:spChg chg="add del">
          <ac:chgData name="Josie Medforth" userId="3e189a8d-c589-44d1-a740-783236110918" providerId="ADAL" clId="{B8A8201E-AB59-44DE-AC60-DFCE68ECB1EF}" dt="2023-09-19T08:01:49.255" v="2172" actId="26606"/>
          <ac:spMkLst>
            <pc:docMk/>
            <pc:sldMk cId="2833262054" sldId="332"/>
            <ac:spMk id="25" creationId="{53B475F8-50AE-46A0-9943-B2B63183D50C}"/>
          </ac:spMkLst>
        </pc:spChg>
        <pc:spChg chg="add del">
          <ac:chgData name="Josie Medforth" userId="3e189a8d-c589-44d1-a740-783236110918" providerId="ADAL" clId="{B8A8201E-AB59-44DE-AC60-DFCE68ECB1EF}" dt="2023-09-19T08:01:49.255" v="2172" actId="26606"/>
          <ac:spMkLst>
            <pc:docMk/>
            <pc:sldMk cId="2833262054" sldId="332"/>
            <ac:spMk id="27" creationId="{75F6FDB4-2351-48C2-A863-2364A02343C0}"/>
          </ac:spMkLst>
        </pc:spChg>
        <pc:spChg chg="add">
          <ac:chgData name="Josie Medforth" userId="3e189a8d-c589-44d1-a740-783236110918" providerId="ADAL" clId="{B8A8201E-AB59-44DE-AC60-DFCE68ECB1EF}" dt="2023-09-19T08:01:49.291" v="2173" actId="26606"/>
          <ac:spMkLst>
            <pc:docMk/>
            <pc:sldMk cId="2833262054" sldId="332"/>
            <ac:spMk id="29" creationId="{53B475F8-50AE-46A0-9943-B2B63183D50C}"/>
          </ac:spMkLst>
        </pc:spChg>
        <pc:spChg chg="add">
          <ac:chgData name="Josie Medforth" userId="3e189a8d-c589-44d1-a740-783236110918" providerId="ADAL" clId="{B8A8201E-AB59-44DE-AC60-DFCE68ECB1EF}" dt="2023-09-19T08:01:49.291" v="2173" actId="26606"/>
          <ac:spMkLst>
            <pc:docMk/>
            <pc:sldMk cId="2833262054" sldId="332"/>
            <ac:spMk id="30" creationId="{75F6FDB4-2351-48C2-A863-2364A02343C0}"/>
          </ac:spMkLst>
        </pc:spChg>
        <pc:graphicFrameChg chg="add mod modGraphic">
          <ac:chgData name="Josie Medforth" userId="3e189a8d-c589-44d1-a740-783236110918" providerId="ADAL" clId="{B8A8201E-AB59-44DE-AC60-DFCE68ECB1EF}" dt="2023-09-19T08:02:05.857" v="2175" actId="20577"/>
          <ac:graphicFrameMkLst>
            <pc:docMk/>
            <pc:sldMk cId="2833262054" sldId="332"/>
            <ac:graphicFrameMk id="20" creationId="{EAB13A60-7680-8B12-2CAD-00C4FA42E6C2}"/>
          </ac:graphicFrameMkLst>
        </pc:graphicFrameChg>
        <pc:picChg chg="mod ord">
          <ac:chgData name="Josie Medforth" userId="3e189a8d-c589-44d1-a740-783236110918" providerId="ADAL" clId="{B8A8201E-AB59-44DE-AC60-DFCE68ECB1EF}" dt="2023-09-19T08:01:49.291" v="2173" actId="26606"/>
          <ac:picMkLst>
            <pc:docMk/>
            <pc:sldMk cId="2833262054" sldId="332"/>
            <ac:picMk id="2" creationId="{00000000-0000-0000-0000-000000000000}"/>
          </ac:picMkLst>
        </pc:picChg>
        <pc:picChg chg="mod ord">
          <ac:chgData name="Josie Medforth" userId="3e189a8d-c589-44d1-a740-783236110918" providerId="ADAL" clId="{B8A8201E-AB59-44DE-AC60-DFCE68ECB1EF}" dt="2023-09-19T08:01:49.291" v="2173" actId="26606"/>
          <ac:picMkLst>
            <pc:docMk/>
            <pc:sldMk cId="2833262054" sldId="332"/>
            <ac:picMk id="16" creationId="{00000000-0000-0000-0000-000000000000}"/>
          </ac:picMkLst>
        </pc:picChg>
        <pc:picChg chg="mod ord">
          <ac:chgData name="Josie Medforth" userId="3e189a8d-c589-44d1-a740-783236110918" providerId="ADAL" clId="{B8A8201E-AB59-44DE-AC60-DFCE68ECB1EF}" dt="2023-09-19T08:01:49.291" v="2173" actId="26606"/>
          <ac:picMkLst>
            <pc:docMk/>
            <pc:sldMk cId="2833262054" sldId="332"/>
            <ac:picMk id="18" creationId="{00000000-0000-0000-0000-000000000000}"/>
          </ac:picMkLst>
        </pc:picChg>
      </pc:sldChg>
      <pc:sldChg chg="addSp delSp modSp mod ord">
        <pc:chgData name="Josie Medforth" userId="3e189a8d-c589-44d1-a740-783236110918" providerId="ADAL" clId="{B8A8201E-AB59-44DE-AC60-DFCE68ECB1EF}" dt="2023-09-19T07:57:07.344" v="2123" actId="20577"/>
        <pc:sldMkLst>
          <pc:docMk/>
          <pc:sldMk cId="355418376" sldId="333"/>
        </pc:sldMkLst>
        <pc:spChg chg="del mod">
          <ac:chgData name="Josie Medforth" userId="3e189a8d-c589-44d1-a740-783236110918" providerId="ADAL" clId="{B8A8201E-AB59-44DE-AC60-DFCE68ECB1EF}" dt="2023-09-18T19:36:14.238" v="1939" actId="26606"/>
          <ac:spMkLst>
            <pc:docMk/>
            <pc:sldMk cId="355418376" sldId="333"/>
            <ac:spMk id="10" creationId="{00000000-0000-0000-0000-000000000000}"/>
          </ac:spMkLst>
        </pc:spChg>
        <pc:graphicFrameChg chg="add mod">
          <ac:chgData name="Josie Medforth" userId="3e189a8d-c589-44d1-a740-783236110918" providerId="ADAL" clId="{B8A8201E-AB59-44DE-AC60-DFCE68ECB1EF}" dt="2023-09-19T07:57:07.344" v="2123" actId="20577"/>
          <ac:graphicFrameMkLst>
            <pc:docMk/>
            <pc:sldMk cId="355418376" sldId="333"/>
            <ac:graphicFrameMk id="20" creationId="{133F22D0-0187-408B-F920-71438DE07832}"/>
          </ac:graphicFrameMkLst>
        </pc:graphicFrameChg>
      </pc:sldChg>
      <pc:sldChg chg="addSp modSp mod">
        <pc:chgData name="Josie Medforth" userId="3e189a8d-c589-44d1-a740-783236110918" providerId="ADAL" clId="{B8A8201E-AB59-44DE-AC60-DFCE68ECB1EF}" dt="2023-09-18T18:57:38.769" v="912" actId="207"/>
        <pc:sldMkLst>
          <pc:docMk/>
          <pc:sldMk cId="4004637089" sldId="334"/>
        </pc:sldMkLst>
        <pc:spChg chg="add mod">
          <ac:chgData name="Josie Medforth" userId="3e189a8d-c589-44d1-a740-783236110918" providerId="ADAL" clId="{B8A8201E-AB59-44DE-AC60-DFCE68ECB1EF}" dt="2023-09-18T18:57:38.769" v="912" actId="207"/>
          <ac:spMkLst>
            <pc:docMk/>
            <pc:sldMk cId="4004637089" sldId="334"/>
            <ac:spMk id="4" creationId="{58105BC6-AC8E-B09E-150A-37956D7763FA}"/>
          </ac:spMkLst>
        </pc:spChg>
        <pc:spChg chg="mod">
          <ac:chgData name="Josie Medforth" userId="3e189a8d-c589-44d1-a740-783236110918" providerId="ADAL" clId="{B8A8201E-AB59-44DE-AC60-DFCE68ECB1EF}" dt="2023-09-18T18:43:09.408" v="905" actId="20577"/>
          <ac:spMkLst>
            <pc:docMk/>
            <pc:sldMk cId="4004637089" sldId="334"/>
            <ac:spMk id="9" creationId="{00000000-0000-0000-0000-000000000000}"/>
          </ac:spMkLst>
        </pc:spChg>
      </pc:sldChg>
      <pc:sldChg chg="delSp modSp del mod">
        <pc:chgData name="Josie Medforth" userId="3e189a8d-c589-44d1-a740-783236110918" providerId="ADAL" clId="{B8A8201E-AB59-44DE-AC60-DFCE68ECB1EF}" dt="2023-09-18T19:10:01.983" v="1143" actId="2696"/>
        <pc:sldMkLst>
          <pc:docMk/>
          <pc:sldMk cId="443530267" sldId="335"/>
        </pc:sldMkLst>
        <pc:spChg chg="del mod">
          <ac:chgData name="Josie Medforth" userId="3e189a8d-c589-44d1-a740-783236110918" providerId="ADAL" clId="{B8A8201E-AB59-44DE-AC60-DFCE68ECB1EF}" dt="2023-09-18T18:59:49.311" v="963"/>
          <ac:spMkLst>
            <pc:docMk/>
            <pc:sldMk cId="443530267" sldId="335"/>
            <ac:spMk id="9" creationId="{00000000-0000-0000-0000-000000000000}"/>
          </ac:spMkLst>
        </pc:spChg>
        <pc:spChg chg="mod">
          <ac:chgData name="Josie Medforth" userId="3e189a8d-c589-44d1-a740-783236110918" providerId="ADAL" clId="{B8A8201E-AB59-44DE-AC60-DFCE68ECB1EF}" dt="2023-09-18T19:09:50.371" v="1142" actId="20577"/>
          <ac:spMkLst>
            <pc:docMk/>
            <pc:sldMk cId="443530267" sldId="335"/>
            <ac:spMk id="10" creationId="{00000000-0000-0000-0000-000000000000}"/>
          </ac:spMkLst>
        </pc:spChg>
      </pc:sldChg>
      <pc:sldChg chg="addSp delSp modSp add mod modNotes">
        <pc:chgData name="Josie Medforth" userId="3e189a8d-c589-44d1-a740-783236110918" providerId="ADAL" clId="{B8A8201E-AB59-44DE-AC60-DFCE68ECB1EF}" dt="2023-09-18T19:08:25.003" v="1136" actId="255"/>
        <pc:sldMkLst>
          <pc:docMk/>
          <pc:sldMk cId="1870404302" sldId="336"/>
        </pc:sldMkLst>
        <pc:spChg chg="del mod">
          <ac:chgData name="Josie Medforth" userId="3e189a8d-c589-44d1-a740-783236110918" providerId="ADAL" clId="{B8A8201E-AB59-44DE-AC60-DFCE68ECB1EF}" dt="2023-09-18T19:06:30.508" v="1127" actId="26606"/>
          <ac:spMkLst>
            <pc:docMk/>
            <pc:sldMk cId="1870404302" sldId="336"/>
            <ac:spMk id="4" creationId="{58105BC6-AC8E-B09E-150A-37956D7763FA}"/>
          </ac:spMkLst>
        </pc:spChg>
        <pc:spChg chg="mod">
          <ac:chgData name="Josie Medforth" userId="3e189a8d-c589-44d1-a740-783236110918" providerId="ADAL" clId="{B8A8201E-AB59-44DE-AC60-DFCE68ECB1EF}" dt="2023-09-18T19:01:34.141" v="1043" actId="20577"/>
          <ac:spMkLst>
            <pc:docMk/>
            <pc:sldMk cId="1870404302" sldId="336"/>
            <ac:spMk id="9" creationId="{00000000-0000-0000-0000-000000000000}"/>
          </ac:spMkLst>
        </pc:spChg>
        <pc:graphicFrameChg chg="add mod modGraphic">
          <ac:chgData name="Josie Medforth" userId="3e189a8d-c589-44d1-a740-783236110918" providerId="ADAL" clId="{B8A8201E-AB59-44DE-AC60-DFCE68ECB1EF}" dt="2023-09-18T19:06:58.719" v="1131" actId="207"/>
          <ac:graphicFrameMkLst>
            <pc:docMk/>
            <pc:sldMk cId="1870404302" sldId="336"/>
            <ac:graphicFrameMk id="20" creationId="{F6054E9D-864B-A82A-FE89-54A478B0D518}"/>
          </ac:graphicFrameMkLst>
        </pc:graphicFrameChg>
        <pc:picChg chg="del">
          <ac:chgData name="Josie Medforth" userId="3e189a8d-c589-44d1-a740-783236110918" providerId="ADAL" clId="{B8A8201E-AB59-44DE-AC60-DFCE68ECB1EF}" dt="2023-09-18T19:06:07.927" v="1122" actId="478"/>
          <ac:picMkLst>
            <pc:docMk/>
            <pc:sldMk cId="1870404302" sldId="336"/>
            <ac:picMk id="2" creationId="{00000000-0000-0000-0000-000000000000}"/>
          </ac:picMkLst>
        </pc:picChg>
      </pc:sldChg>
      <pc:sldChg chg="addSp delSp modSp mod modNotes">
        <pc:chgData name="Josie Medforth" userId="3e189a8d-c589-44d1-a740-783236110918" providerId="ADAL" clId="{B8A8201E-AB59-44DE-AC60-DFCE68ECB1EF}" dt="2023-09-19T07:53:22.518" v="2059" actId="21"/>
        <pc:sldMkLst>
          <pc:docMk/>
          <pc:sldMk cId="3580705995" sldId="337"/>
        </pc:sldMkLst>
        <pc:spChg chg="add del mod">
          <ac:chgData name="Josie Medforth" userId="3e189a8d-c589-44d1-a740-783236110918" providerId="ADAL" clId="{B8A8201E-AB59-44DE-AC60-DFCE68ECB1EF}" dt="2023-09-19T07:51:31.069" v="2054"/>
          <ac:spMkLst>
            <pc:docMk/>
            <pc:sldMk cId="3580705995" sldId="337"/>
            <ac:spMk id="4" creationId="{7F3DC7D2-4524-5CCC-1C23-388076C47184}"/>
          </ac:spMkLst>
        </pc:spChg>
        <pc:spChg chg="add mod">
          <ac:chgData name="Josie Medforth" userId="3e189a8d-c589-44d1-a740-783236110918" providerId="ADAL" clId="{B8A8201E-AB59-44DE-AC60-DFCE68ECB1EF}" dt="2023-09-19T07:52:29.689" v="2057" actId="14100"/>
          <ac:spMkLst>
            <pc:docMk/>
            <pc:sldMk cId="3580705995" sldId="337"/>
            <ac:spMk id="6" creationId="{EFD943A4-8054-C282-2E67-D4DF50A09443}"/>
          </ac:spMkLst>
        </pc:spChg>
        <pc:spChg chg="mod">
          <ac:chgData name="Josie Medforth" userId="3e189a8d-c589-44d1-a740-783236110918" providerId="ADAL" clId="{B8A8201E-AB59-44DE-AC60-DFCE68ECB1EF}" dt="2023-09-19T07:52:37.849" v="2058" actId="6549"/>
          <ac:spMkLst>
            <pc:docMk/>
            <pc:sldMk cId="3580705995" sldId="337"/>
            <ac:spMk id="10" creationId="{00000000-0000-0000-0000-000000000000}"/>
          </ac:spMkLst>
        </pc:spChg>
      </pc:sldChg>
      <pc:sldChg chg="addSp delSp modSp mod setBg modNotes">
        <pc:chgData name="Josie Medforth" userId="3e189a8d-c589-44d1-a740-783236110918" providerId="ADAL" clId="{B8A8201E-AB59-44DE-AC60-DFCE68ECB1EF}" dt="2023-09-19T08:59:32.079" v="2179"/>
        <pc:sldMkLst>
          <pc:docMk/>
          <pc:sldMk cId="805950841" sldId="338"/>
        </pc:sldMkLst>
        <pc:spChg chg="del mod">
          <ac:chgData name="Josie Medforth" userId="3e189a8d-c589-44d1-a740-783236110918" providerId="ADAL" clId="{B8A8201E-AB59-44DE-AC60-DFCE68ECB1EF}" dt="2023-09-19T07:58:38.520" v="2150" actId="26606"/>
          <ac:spMkLst>
            <pc:docMk/>
            <pc:sldMk cId="805950841" sldId="338"/>
            <ac:spMk id="10" creationId="{00000000-0000-0000-0000-000000000000}"/>
          </ac:spMkLst>
        </pc:spChg>
        <pc:spChg chg="ord">
          <ac:chgData name="Josie Medforth" userId="3e189a8d-c589-44d1-a740-783236110918" providerId="ADAL" clId="{B8A8201E-AB59-44DE-AC60-DFCE68ECB1EF}" dt="2023-09-19T07:59:35.999" v="2156" actId="26606"/>
          <ac:spMkLst>
            <pc:docMk/>
            <pc:sldMk cId="805950841" sldId="338"/>
            <ac:spMk id="17" creationId="{00000000-0000-0000-0000-000000000000}"/>
          </ac:spMkLst>
        </pc:spChg>
        <pc:spChg chg="add">
          <ac:chgData name="Josie Medforth" userId="3e189a8d-c589-44d1-a740-783236110918" providerId="ADAL" clId="{B8A8201E-AB59-44DE-AC60-DFCE68ECB1EF}" dt="2023-09-19T08:00:34.359" v="2169" actId="26606"/>
          <ac:spMkLst>
            <pc:docMk/>
            <pc:sldMk cId="805950841" sldId="338"/>
            <ac:spMk id="22" creationId="{7ADD6C35-4B10-4BFC-BAD6-56B49A790F4B}"/>
          </ac:spMkLst>
        </pc:spChg>
        <pc:spChg chg="add del">
          <ac:chgData name="Josie Medforth" userId="3e189a8d-c589-44d1-a740-783236110918" providerId="ADAL" clId="{B8A8201E-AB59-44DE-AC60-DFCE68ECB1EF}" dt="2023-09-19T07:59:35.999" v="2156" actId="26606"/>
          <ac:spMkLst>
            <pc:docMk/>
            <pc:sldMk cId="805950841" sldId="338"/>
            <ac:spMk id="25" creationId="{2DA60C47-9F76-46D7-9D57-E0C7BA42B81A}"/>
          </ac:spMkLst>
        </pc:spChg>
        <pc:spChg chg="add del">
          <ac:chgData name="Josie Medforth" userId="3e189a8d-c589-44d1-a740-783236110918" providerId="ADAL" clId="{B8A8201E-AB59-44DE-AC60-DFCE68ECB1EF}" dt="2023-09-19T07:59:35.999" v="2156" actId="26606"/>
          <ac:spMkLst>
            <pc:docMk/>
            <pc:sldMk cId="805950841" sldId="338"/>
            <ac:spMk id="27" creationId="{99413ED5-9ED4-4772-BCE4-2BCAE6B12E35}"/>
          </ac:spMkLst>
        </pc:spChg>
        <pc:spChg chg="add del">
          <ac:chgData name="Josie Medforth" userId="3e189a8d-c589-44d1-a740-783236110918" providerId="ADAL" clId="{B8A8201E-AB59-44DE-AC60-DFCE68ECB1EF}" dt="2023-09-19T07:59:35.999" v="2156" actId="26606"/>
          <ac:spMkLst>
            <pc:docMk/>
            <pc:sldMk cId="805950841" sldId="338"/>
            <ac:spMk id="29" creationId="{04357C93-F0CB-4A1C-8F77-4E9063789819}"/>
          </ac:spMkLst>
        </pc:spChg>
        <pc:spChg chg="add del">
          <ac:chgData name="Josie Medforth" userId="3e189a8d-c589-44d1-a740-783236110918" providerId="ADAL" clId="{B8A8201E-AB59-44DE-AC60-DFCE68ECB1EF}" dt="2023-09-19T07:59:35.999" v="2156" actId="26606"/>
          <ac:spMkLst>
            <pc:docMk/>
            <pc:sldMk cId="805950841" sldId="338"/>
            <ac:spMk id="31" creationId="{6CF143E5-57C3-46A3-91A2-EDAA7A8E6A75}"/>
          </ac:spMkLst>
        </pc:spChg>
        <pc:grpChg chg="add">
          <ac:chgData name="Josie Medforth" userId="3e189a8d-c589-44d1-a740-783236110918" providerId="ADAL" clId="{B8A8201E-AB59-44DE-AC60-DFCE68ECB1EF}" dt="2023-09-19T08:00:34.359" v="2169" actId="26606"/>
          <ac:grpSpMkLst>
            <pc:docMk/>
            <pc:sldMk cId="805950841" sldId="338"/>
            <ac:grpSpMk id="23" creationId="{32AFDD1C-2418-460A-B0D3-EEF55EC823F5}"/>
          </ac:grpSpMkLst>
        </pc:grpChg>
        <pc:grpChg chg="add">
          <ac:chgData name="Josie Medforth" userId="3e189a8d-c589-44d1-a740-783236110918" providerId="ADAL" clId="{B8A8201E-AB59-44DE-AC60-DFCE68ECB1EF}" dt="2023-09-19T08:00:34.359" v="2169" actId="26606"/>
          <ac:grpSpMkLst>
            <pc:docMk/>
            <pc:sldMk cId="805950841" sldId="338"/>
            <ac:grpSpMk id="33" creationId="{61D22245-3D67-419C-A6B5-DD0EB0D83990}"/>
          </ac:grpSpMkLst>
        </pc:grpChg>
        <pc:graphicFrameChg chg="add mod modGraphic">
          <ac:chgData name="Josie Medforth" userId="3e189a8d-c589-44d1-a740-783236110918" providerId="ADAL" clId="{B8A8201E-AB59-44DE-AC60-DFCE68ECB1EF}" dt="2023-09-19T08:00:22.397" v="2168" actId="14100"/>
          <ac:graphicFrameMkLst>
            <pc:docMk/>
            <pc:sldMk cId="805950841" sldId="338"/>
            <ac:graphicFrameMk id="20" creationId="{982C305E-6EF8-E45B-B7F8-9FE964393902}"/>
          </ac:graphicFrameMkLst>
        </pc:graphicFrameChg>
        <pc:picChg chg="del">
          <ac:chgData name="Josie Medforth" userId="3e189a8d-c589-44d1-a740-783236110918" providerId="ADAL" clId="{B8A8201E-AB59-44DE-AC60-DFCE68ECB1EF}" dt="2023-09-19T07:58:30.316" v="2149" actId="478"/>
          <ac:picMkLst>
            <pc:docMk/>
            <pc:sldMk cId="805950841" sldId="338"/>
            <ac:picMk id="3" creationId="{A61C0F0A-223E-DE78-5A30-0907F5DD991A}"/>
          </ac:picMkLst>
        </pc:picChg>
        <pc:picChg chg="mod">
          <ac:chgData name="Josie Medforth" userId="3e189a8d-c589-44d1-a740-783236110918" providerId="ADAL" clId="{B8A8201E-AB59-44DE-AC60-DFCE68ECB1EF}" dt="2023-09-19T08:00:34.359" v="2169" actId="26606"/>
          <ac:picMkLst>
            <pc:docMk/>
            <pc:sldMk cId="805950841" sldId="338"/>
            <ac:picMk id="16" creationId="{00000000-0000-0000-0000-000000000000}"/>
          </ac:picMkLst>
        </pc:picChg>
        <pc:picChg chg="mod ord">
          <ac:chgData name="Josie Medforth" userId="3e189a8d-c589-44d1-a740-783236110918" providerId="ADAL" clId="{B8A8201E-AB59-44DE-AC60-DFCE68ECB1EF}" dt="2023-09-19T08:00:34.359" v="2169" actId="26606"/>
          <ac:picMkLst>
            <pc:docMk/>
            <pc:sldMk cId="805950841" sldId="338"/>
            <ac:picMk id="18" creationId="{00000000-0000-0000-0000-000000000000}"/>
          </ac:picMkLst>
        </pc:picChg>
      </pc:sldChg>
      <pc:sldChg chg="addSp delSp modSp mod setBg">
        <pc:chgData name="Josie Medforth" userId="3e189a8d-c589-44d1-a740-783236110918" providerId="ADAL" clId="{B8A8201E-AB59-44DE-AC60-DFCE68ECB1EF}" dt="2023-09-19T07:49:39.199" v="2023" actId="20577"/>
        <pc:sldMkLst>
          <pc:docMk/>
          <pc:sldMk cId="3999571468" sldId="339"/>
        </pc:sldMkLst>
        <pc:spChg chg="mod ord">
          <ac:chgData name="Josie Medforth" userId="3e189a8d-c589-44d1-a740-783236110918" providerId="ADAL" clId="{B8A8201E-AB59-44DE-AC60-DFCE68ECB1EF}" dt="2023-09-19T07:49:39.199" v="2023" actId="20577"/>
          <ac:spMkLst>
            <pc:docMk/>
            <pc:sldMk cId="3999571468" sldId="339"/>
            <ac:spMk id="4" creationId="{58105BC6-AC8E-B09E-150A-37956D7763FA}"/>
          </ac:spMkLst>
        </pc:spChg>
        <pc:spChg chg="mod">
          <ac:chgData name="Josie Medforth" userId="3e189a8d-c589-44d1-a740-783236110918" providerId="ADAL" clId="{B8A8201E-AB59-44DE-AC60-DFCE68ECB1EF}" dt="2023-09-19T07:48:06.206" v="2018" actId="2711"/>
          <ac:spMkLst>
            <pc:docMk/>
            <pc:sldMk cId="3999571468" sldId="339"/>
            <ac:spMk id="9" creationId="{00000000-0000-0000-0000-000000000000}"/>
          </ac:spMkLst>
        </pc:spChg>
        <pc:spChg chg="mod">
          <ac:chgData name="Josie Medforth" userId="3e189a8d-c589-44d1-a740-783236110918" providerId="ADAL" clId="{B8A8201E-AB59-44DE-AC60-DFCE68ECB1EF}" dt="2023-09-19T07:47:44.460" v="2016" actId="26606"/>
          <ac:spMkLst>
            <pc:docMk/>
            <pc:sldMk cId="3999571468" sldId="339"/>
            <ac:spMk id="10" creationId="{00000000-0000-0000-0000-000000000000}"/>
          </ac:spMkLst>
        </pc:spChg>
        <pc:spChg chg="add">
          <ac:chgData name="Josie Medforth" userId="3e189a8d-c589-44d1-a740-783236110918" providerId="ADAL" clId="{B8A8201E-AB59-44DE-AC60-DFCE68ECB1EF}" dt="2023-09-19T07:47:44.460" v="2016" actId="26606"/>
          <ac:spMkLst>
            <pc:docMk/>
            <pc:sldMk cId="3999571468" sldId="339"/>
            <ac:spMk id="23" creationId="{352BEC0E-22F8-46D0-9632-375DB541B06C}"/>
          </ac:spMkLst>
        </pc:spChg>
        <pc:spChg chg="add">
          <ac:chgData name="Josie Medforth" userId="3e189a8d-c589-44d1-a740-783236110918" providerId="ADAL" clId="{B8A8201E-AB59-44DE-AC60-DFCE68ECB1EF}" dt="2023-09-19T07:47:44.460" v="2016" actId="26606"/>
          <ac:spMkLst>
            <pc:docMk/>
            <pc:sldMk cId="3999571468" sldId="339"/>
            <ac:spMk id="25" creationId="{3FCFB1DE-0B7E-48CC-BA90-B2AB0889F9D6}"/>
          </ac:spMkLst>
        </pc:spChg>
        <pc:picChg chg="del">
          <ac:chgData name="Josie Medforth" userId="3e189a8d-c589-44d1-a740-783236110918" providerId="ADAL" clId="{B8A8201E-AB59-44DE-AC60-DFCE68ECB1EF}" dt="2023-09-19T07:47:10.710" v="2015" actId="478"/>
          <ac:picMkLst>
            <pc:docMk/>
            <pc:sldMk cId="3999571468" sldId="339"/>
            <ac:picMk id="2" creationId="{00000000-0000-0000-0000-000000000000}"/>
          </ac:picMkLst>
        </pc:picChg>
        <pc:picChg chg="mod ord">
          <ac:chgData name="Josie Medforth" userId="3e189a8d-c589-44d1-a740-783236110918" providerId="ADAL" clId="{B8A8201E-AB59-44DE-AC60-DFCE68ECB1EF}" dt="2023-09-19T07:47:44.460" v="2016" actId="26606"/>
          <ac:picMkLst>
            <pc:docMk/>
            <pc:sldMk cId="3999571468" sldId="339"/>
            <ac:picMk id="16" creationId="{00000000-0000-0000-0000-000000000000}"/>
          </ac:picMkLst>
        </pc:picChg>
        <pc:picChg chg="mod ord">
          <ac:chgData name="Josie Medforth" userId="3e189a8d-c589-44d1-a740-783236110918" providerId="ADAL" clId="{B8A8201E-AB59-44DE-AC60-DFCE68ECB1EF}" dt="2023-09-19T07:47:44.460" v="2016" actId="26606"/>
          <ac:picMkLst>
            <pc:docMk/>
            <pc:sldMk cId="3999571468" sldId="339"/>
            <ac:picMk id="18" creationId="{00000000-0000-0000-0000-000000000000}"/>
          </ac:picMkLst>
        </pc:picChg>
        <pc:picChg chg="add mod">
          <ac:chgData name="Josie Medforth" userId="3e189a8d-c589-44d1-a740-783236110918" providerId="ADAL" clId="{B8A8201E-AB59-44DE-AC60-DFCE68ECB1EF}" dt="2023-09-19T07:49:05.318" v="2021" actId="1076"/>
          <ac:picMkLst>
            <pc:docMk/>
            <pc:sldMk cId="3999571468" sldId="339"/>
            <ac:picMk id="3074" creationId="{B7F9508A-C02D-0E6F-ACB9-C0991EBE400B}"/>
          </ac:picMkLst>
        </pc:picChg>
      </pc:sldChg>
      <pc:sldChg chg="modSp new del mod">
        <pc:chgData name="Josie Medforth" userId="3e189a8d-c589-44d1-a740-783236110918" providerId="ADAL" clId="{B8A8201E-AB59-44DE-AC60-DFCE68ECB1EF}" dt="2023-09-19T07:55:40.378" v="2073" actId="2696"/>
        <pc:sldMkLst>
          <pc:docMk/>
          <pc:sldMk cId="3843635649" sldId="340"/>
        </pc:sldMkLst>
        <pc:spChg chg="mod">
          <ac:chgData name="Josie Medforth" userId="3e189a8d-c589-44d1-a740-783236110918" providerId="ADAL" clId="{B8A8201E-AB59-44DE-AC60-DFCE68ECB1EF}" dt="2023-09-19T07:53:42.788" v="2062" actId="27636"/>
          <ac:spMkLst>
            <pc:docMk/>
            <pc:sldMk cId="3843635649" sldId="340"/>
            <ac:spMk id="3" creationId="{07DC590D-3B1D-B7A8-C53B-802025990923}"/>
          </ac:spMkLst>
        </pc:spChg>
      </pc:sldChg>
      <pc:sldChg chg="addSp delSp modSp add mod modNotes">
        <pc:chgData name="Josie Medforth" userId="3e189a8d-c589-44d1-a740-783236110918" providerId="ADAL" clId="{B8A8201E-AB59-44DE-AC60-DFCE68ECB1EF}" dt="2023-09-19T07:54:50.073" v="2072" actId="14100"/>
        <pc:sldMkLst>
          <pc:docMk/>
          <pc:sldMk cId="106187468" sldId="341"/>
        </pc:sldMkLst>
        <pc:spChg chg="add mod">
          <ac:chgData name="Josie Medforth" userId="3e189a8d-c589-44d1-a740-783236110918" providerId="ADAL" clId="{B8A8201E-AB59-44DE-AC60-DFCE68ECB1EF}" dt="2023-09-19T07:54:50.073" v="2072" actId="14100"/>
          <ac:spMkLst>
            <pc:docMk/>
            <pc:sldMk cId="106187468" sldId="341"/>
            <ac:spMk id="4" creationId="{0B5987E8-B92F-F635-D159-B125C45CAAB9}"/>
          </ac:spMkLst>
        </pc:spChg>
        <pc:spChg chg="del mod">
          <ac:chgData name="Josie Medforth" userId="3e189a8d-c589-44d1-a740-783236110918" providerId="ADAL" clId="{B8A8201E-AB59-44DE-AC60-DFCE68ECB1EF}" dt="2023-09-19T07:53:56.320" v="2066"/>
          <ac:spMkLst>
            <pc:docMk/>
            <pc:sldMk cId="106187468" sldId="341"/>
            <ac:spMk id="6" creationId="{EFD943A4-8054-C282-2E67-D4DF50A09443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7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7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855E3C-417A-4148-9DC0-CA0A2DE80CA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F3627CB0-A638-47FC-B486-330B86801312}">
      <dgm:prSet/>
      <dgm:spPr/>
      <dgm:t>
        <a:bodyPr/>
        <a:lstStyle/>
        <a:p>
          <a:r>
            <a:rPr lang="en-US"/>
            <a:t>7 Procedures Reduced to 3</a:t>
          </a:r>
        </a:p>
      </dgm:t>
    </dgm:pt>
    <dgm:pt modelId="{ACF4312E-41AF-4B8F-B05B-E361E4B793C0}" type="parTrans" cxnId="{A5C3B10F-06E2-4C8E-993D-623756208D78}">
      <dgm:prSet/>
      <dgm:spPr/>
      <dgm:t>
        <a:bodyPr/>
        <a:lstStyle/>
        <a:p>
          <a:endParaRPr lang="en-US"/>
        </a:p>
      </dgm:t>
    </dgm:pt>
    <dgm:pt modelId="{C95F5DD0-48B4-4D38-96AC-D9ED8501014C}" type="sibTrans" cxnId="{A5C3B10F-06E2-4C8E-993D-623756208D78}">
      <dgm:prSet/>
      <dgm:spPr/>
      <dgm:t>
        <a:bodyPr/>
        <a:lstStyle/>
        <a:p>
          <a:endParaRPr lang="en-US"/>
        </a:p>
      </dgm:t>
    </dgm:pt>
    <dgm:pt modelId="{A3DE169D-16A5-4F0C-8FD4-DDDD5972DEE8}">
      <dgm:prSet/>
      <dgm:spPr/>
      <dgm:t>
        <a:bodyPr/>
        <a:lstStyle/>
        <a:p>
          <a:r>
            <a:rPr lang="en-US"/>
            <a:t>Flexible Competitive Procedure</a:t>
          </a:r>
        </a:p>
      </dgm:t>
    </dgm:pt>
    <dgm:pt modelId="{9C05B476-5F06-4574-ADE2-09BD0C2D0D80}" type="parTrans" cxnId="{99BB38CD-9933-44F1-BC73-41CDF4A0B6C1}">
      <dgm:prSet/>
      <dgm:spPr/>
      <dgm:t>
        <a:bodyPr/>
        <a:lstStyle/>
        <a:p>
          <a:endParaRPr lang="en-US"/>
        </a:p>
      </dgm:t>
    </dgm:pt>
    <dgm:pt modelId="{01F92572-7D0F-4D9C-BF45-57E51A1F33F2}" type="sibTrans" cxnId="{99BB38CD-9933-44F1-BC73-41CDF4A0B6C1}">
      <dgm:prSet/>
      <dgm:spPr/>
      <dgm:t>
        <a:bodyPr/>
        <a:lstStyle/>
        <a:p>
          <a:endParaRPr lang="en-US"/>
        </a:p>
      </dgm:t>
    </dgm:pt>
    <dgm:pt modelId="{0E7D168E-F35D-406E-9C5A-BB89CCD2683F}">
      <dgm:prSet/>
      <dgm:spPr/>
      <dgm:t>
        <a:bodyPr/>
        <a:lstStyle/>
        <a:p>
          <a:r>
            <a:rPr lang="en-US"/>
            <a:t>Open Procedure</a:t>
          </a:r>
        </a:p>
      </dgm:t>
    </dgm:pt>
    <dgm:pt modelId="{07CBC903-67CF-4EC2-AF76-E4E95B69B8AF}" type="parTrans" cxnId="{FBE95C99-326D-4652-899F-6AA1DB722BC0}">
      <dgm:prSet/>
      <dgm:spPr/>
      <dgm:t>
        <a:bodyPr/>
        <a:lstStyle/>
        <a:p>
          <a:endParaRPr lang="en-US"/>
        </a:p>
      </dgm:t>
    </dgm:pt>
    <dgm:pt modelId="{DD8C44D9-D4DD-47D2-82CF-5F476F0A5E43}" type="sibTrans" cxnId="{FBE95C99-326D-4652-899F-6AA1DB722BC0}">
      <dgm:prSet/>
      <dgm:spPr/>
      <dgm:t>
        <a:bodyPr/>
        <a:lstStyle/>
        <a:p>
          <a:endParaRPr lang="en-US"/>
        </a:p>
      </dgm:t>
    </dgm:pt>
    <dgm:pt modelId="{E0156334-09C1-43D3-A8E3-C46B0380A88E}">
      <dgm:prSet/>
      <dgm:spPr/>
      <dgm:t>
        <a:bodyPr/>
        <a:lstStyle/>
        <a:p>
          <a:r>
            <a:rPr lang="en-US"/>
            <a:t>Limited Tendering Procedure</a:t>
          </a:r>
        </a:p>
      </dgm:t>
    </dgm:pt>
    <dgm:pt modelId="{BCC1C0F2-48AC-47A4-AF6F-8B18C9D93316}" type="parTrans" cxnId="{69D2F864-C938-48EA-B7B7-8673101B666C}">
      <dgm:prSet/>
      <dgm:spPr/>
      <dgm:t>
        <a:bodyPr/>
        <a:lstStyle/>
        <a:p>
          <a:endParaRPr lang="en-US"/>
        </a:p>
      </dgm:t>
    </dgm:pt>
    <dgm:pt modelId="{88A4C75E-AD77-4C96-A1C2-9F0A7E0C51A5}" type="sibTrans" cxnId="{69D2F864-C938-48EA-B7B7-8673101B666C}">
      <dgm:prSet/>
      <dgm:spPr/>
      <dgm:t>
        <a:bodyPr/>
        <a:lstStyle/>
        <a:p>
          <a:endParaRPr lang="en-US"/>
        </a:p>
      </dgm:t>
    </dgm:pt>
    <dgm:pt modelId="{CEC5A9E1-355A-43A4-908B-F3A4D16C34C8}">
      <dgm:prSet/>
      <dgm:spPr/>
      <dgm:t>
        <a:bodyPr/>
        <a:lstStyle/>
        <a:p>
          <a:r>
            <a:rPr lang="en-US"/>
            <a:t>Light Touch Regime</a:t>
          </a:r>
        </a:p>
      </dgm:t>
    </dgm:pt>
    <dgm:pt modelId="{5056E284-DFC1-42E9-9E42-709F910007E3}" type="parTrans" cxnId="{E2163087-4FE4-4CE0-8725-5D5FB91B71B2}">
      <dgm:prSet/>
      <dgm:spPr/>
      <dgm:t>
        <a:bodyPr/>
        <a:lstStyle/>
        <a:p>
          <a:endParaRPr lang="en-US"/>
        </a:p>
      </dgm:t>
    </dgm:pt>
    <dgm:pt modelId="{4EC83312-FC53-4642-BB7F-26908ABE36AD}" type="sibTrans" cxnId="{E2163087-4FE4-4CE0-8725-5D5FB91B71B2}">
      <dgm:prSet/>
      <dgm:spPr/>
      <dgm:t>
        <a:bodyPr/>
        <a:lstStyle/>
        <a:p>
          <a:endParaRPr lang="en-US"/>
        </a:p>
      </dgm:t>
    </dgm:pt>
    <dgm:pt modelId="{3CC7576F-1161-48C2-8023-C3F3C9A9C302}">
      <dgm:prSet/>
      <dgm:spPr/>
      <dgm:t>
        <a:bodyPr/>
        <a:lstStyle/>
        <a:p>
          <a:r>
            <a:rPr lang="en-US"/>
            <a:t>Greater Freedoms to Design Procurement Processes</a:t>
          </a:r>
        </a:p>
      </dgm:t>
    </dgm:pt>
    <dgm:pt modelId="{00B86CB0-BBA2-4FB9-B0FF-5F90974C4286}" type="parTrans" cxnId="{2EE55B32-8BEA-44D9-B7D1-026D1C1C12C3}">
      <dgm:prSet/>
      <dgm:spPr/>
      <dgm:t>
        <a:bodyPr/>
        <a:lstStyle/>
        <a:p>
          <a:endParaRPr lang="en-US"/>
        </a:p>
      </dgm:t>
    </dgm:pt>
    <dgm:pt modelId="{EC1CD391-BA33-428A-BFAD-AA6D7AB5CBE6}" type="sibTrans" cxnId="{2EE55B32-8BEA-44D9-B7D1-026D1C1C12C3}">
      <dgm:prSet/>
      <dgm:spPr/>
      <dgm:t>
        <a:bodyPr/>
        <a:lstStyle/>
        <a:p>
          <a:endParaRPr lang="en-US"/>
        </a:p>
      </dgm:t>
    </dgm:pt>
    <dgm:pt modelId="{FDB0E611-EFA8-4F00-ABB9-EEBA57CBCB2C}">
      <dgm:prSet/>
      <dgm:spPr/>
      <dgm:t>
        <a:bodyPr/>
        <a:lstStyle/>
        <a:p>
          <a:r>
            <a:rPr lang="en-US"/>
            <a:t>Fit for Purpose &amp; Meeting Organisation Need</a:t>
          </a:r>
        </a:p>
      </dgm:t>
    </dgm:pt>
    <dgm:pt modelId="{3F3D58D8-7E18-4C50-B041-7902257BE1FF}" type="parTrans" cxnId="{751FC885-4072-41D3-81B7-7DA275889913}">
      <dgm:prSet/>
      <dgm:spPr/>
      <dgm:t>
        <a:bodyPr/>
        <a:lstStyle/>
        <a:p>
          <a:endParaRPr lang="en-US"/>
        </a:p>
      </dgm:t>
    </dgm:pt>
    <dgm:pt modelId="{8DB16115-F630-4671-8A08-8BB2032701EE}" type="sibTrans" cxnId="{751FC885-4072-41D3-81B7-7DA275889913}">
      <dgm:prSet/>
      <dgm:spPr/>
      <dgm:t>
        <a:bodyPr/>
        <a:lstStyle/>
        <a:p>
          <a:endParaRPr lang="en-US"/>
        </a:p>
      </dgm:t>
    </dgm:pt>
    <dgm:pt modelId="{E87A130F-198D-46FF-89C9-4A592200054E}" type="pres">
      <dgm:prSet presAssocID="{4E855E3C-417A-4148-9DC0-CA0A2DE80CA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EB02650-57F4-4B91-9FBD-713BCFFF9253}" type="pres">
      <dgm:prSet presAssocID="{F3627CB0-A638-47FC-B486-330B86801312}" presName="hierRoot1" presStyleCnt="0"/>
      <dgm:spPr/>
    </dgm:pt>
    <dgm:pt modelId="{EE2F54C2-A119-48BE-9423-BD36069EF40A}" type="pres">
      <dgm:prSet presAssocID="{F3627CB0-A638-47FC-B486-330B86801312}" presName="composite" presStyleCnt="0"/>
      <dgm:spPr/>
    </dgm:pt>
    <dgm:pt modelId="{58C297D4-B6FC-404F-8054-8D38C237CCFC}" type="pres">
      <dgm:prSet presAssocID="{F3627CB0-A638-47FC-B486-330B86801312}" presName="background" presStyleLbl="node0" presStyleIdx="0" presStyleCnt="3"/>
      <dgm:spPr/>
    </dgm:pt>
    <dgm:pt modelId="{51633894-66C8-4DEC-9FC5-C47D371D96E7}" type="pres">
      <dgm:prSet presAssocID="{F3627CB0-A638-47FC-B486-330B86801312}" presName="text" presStyleLbl="fgAcc0" presStyleIdx="0" presStyleCnt="3">
        <dgm:presLayoutVars>
          <dgm:chPref val="3"/>
        </dgm:presLayoutVars>
      </dgm:prSet>
      <dgm:spPr/>
    </dgm:pt>
    <dgm:pt modelId="{E9A2BB47-A9B8-47C0-AEF4-F47A7E42C7B5}" type="pres">
      <dgm:prSet presAssocID="{F3627CB0-A638-47FC-B486-330B86801312}" presName="hierChild2" presStyleCnt="0"/>
      <dgm:spPr/>
    </dgm:pt>
    <dgm:pt modelId="{EF2E0640-37A5-43FA-ACA6-0BB3E6A328C6}" type="pres">
      <dgm:prSet presAssocID="{9C05B476-5F06-4574-ADE2-09BD0C2D0D80}" presName="Name10" presStyleLbl="parChTrans1D2" presStyleIdx="0" presStyleCnt="4"/>
      <dgm:spPr/>
    </dgm:pt>
    <dgm:pt modelId="{87AC9FFC-2535-472C-BFE1-3939F204B509}" type="pres">
      <dgm:prSet presAssocID="{A3DE169D-16A5-4F0C-8FD4-DDDD5972DEE8}" presName="hierRoot2" presStyleCnt="0"/>
      <dgm:spPr/>
    </dgm:pt>
    <dgm:pt modelId="{D262DBC1-0A1E-45E7-9F95-847D74299D09}" type="pres">
      <dgm:prSet presAssocID="{A3DE169D-16A5-4F0C-8FD4-DDDD5972DEE8}" presName="composite2" presStyleCnt="0"/>
      <dgm:spPr/>
    </dgm:pt>
    <dgm:pt modelId="{BE1205EA-E2C2-4C89-85CB-E8F4A91C1251}" type="pres">
      <dgm:prSet presAssocID="{A3DE169D-16A5-4F0C-8FD4-DDDD5972DEE8}" presName="background2" presStyleLbl="node2" presStyleIdx="0" presStyleCnt="4"/>
      <dgm:spPr/>
    </dgm:pt>
    <dgm:pt modelId="{D02A036B-4FD3-4020-9558-BAA12A64000B}" type="pres">
      <dgm:prSet presAssocID="{A3DE169D-16A5-4F0C-8FD4-DDDD5972DEE8}" presName="text2" presStyleLbl="fgAcc2" presStyleIdx="0" presStyleCnt="4">
        <dgm:presLayoutVars>
          <dgm:chPref val="3"/>
        </dgm:presLayoutVars>
      </dgm:prSet>
      <dgm:spPr/>
    </dgm:pt>
    <dgm:pt modelId="{4647418E-B9DB-4967-A142-3A8A0131AEA3}" type="pres">
      <dgm:prSet presAssocID="{A3DE169D-16A5-4F0C-8FD4-DDDD5972DEE8}" presName="hierChild3" presStyleCnt="0"/>
      <dgm:spPr/>
    </dgm:pt>
    <dgm:pt modelId="{633B4D62-3E97-462D-8C4B-A46FF2D7508F}" type="pres">
      <dgm:prSet presAssocID="{07CBC903-67CF-4EC2-AF76-E4E95B69B8AF}" presName="Name10" presStyleLbl="parChTrans1D2" presStyleIdx="1" presStyleCnt="4"/>
      <dgm:spPr/>
    </dgm:pt>
    <dgm:pt modelId="{22361200-AF68-4763-9B42-40335F558FB1}" type="pres">
      <dgm:prSet presAssocID="{0E7D168E-F35D-406E-9C5A-BB89CCD2683F}" presName="hierRoot2" presStyleCnt="0"/>
      <dgm:spPr/>
    </dgm:pt>
    <dgm:pt modelId="{547DB0B0-214A-4F4F-BB8D-F965A4216108}" type="pres">
      <dgm:prSet presAssocID="{0E7D168E-F35D-406E-9C5A-BB89CCD2683F}" presName="composite2" presStyleCnt="0"/>
      <dgm:spPr/>
    </dgm:pt>
    <dgm:pt modelId="{D9C1F582-9F1C-4717-A525-A3A0AFDAF47F}" type="pres">
      <dgm:prSet presAssocID="{0E7D168E-F35D-406E-9C5A-BB89CCD2683F}" presName="background2" presStyleLbl="node2" presStyleIdx="1" presStyleCnt="4"/>
      <dgm:spPr/>
    </dgm:pt>
    <dgm:pt modelId="{79AD36CC-1D2F-48D0-B01E-508574A7DB58}" type="pres">
      <dgm:prSet presAssocID="{0E7D168E-F35D-406E-9C5A-BB89CCD2683F}" presName="text2" presStyleLbl="fgAcc2" presStyleIdx="1" presStyleCnt="4">
        <dgm:presLayoutVars>
          <dgm:chPref val="3"/>
        </dgm:presLayoutVars>
      </dgm:prSet>
      <dgm:spPr/>
    </dgm:pt>
    <dgm:pt modelId="{8C7BEF24-5A5F-4E48-A284-1BF5512CF33E}" type="pres">
      <dgm:prSet presAssocID="{0E7D168E-F35D-406E-9C5A-BB89CCD2683F}" presName="hierChild3" presStyleCnt="0"/>
      <dgm:spPr/>
    </dgm:pt>
    <dgm:pt modelId="{41844CD3-4E69-4AA0-93ED-5C3BCAF0CC71}" type="pres">
      <dgm:prSet presAssocID="{BCC1C0F2-48AC-47A4-AF6F-8B18C9D93316}" presName="Name10" presStyleLbl="parChTrans1D2" presStyleIdx="2" presStyleCnt="4"/>
      <dgm:spPr/>
    </dgm:pt>
    <dgm:pt modelId="{A602FAD1-0AA8-48CF-8EC6-F228363E186B}" type="pres">
      <dgm:prSet presAssocID="{E0156334-09C1-43D3-A8E3-C46B0380A88E}" presName="hierRoot2" presStyleCnt="0"/>
      <dgm:spPr/>
    </dgm:pt>
    <dgm:pt modelId="{E4B81506-075A-46BA-82AA-2E8A2672611B}" type="pres">
      <dgm:prSet presAssocID="{E0156334-09C1-43D3-A8E3-C46B0380A88E}" presName="composite2" presStyleCnt="0"/>
      <dgm:spPr/>
    </dgm:pt>
    <dgm:pt modelId="{556227DE-D9DB-4AF6-9BC0-2C2F4CEFDD9F}" type="pres">
      <dgm:prSet presAssocID="{E0156334-09C1-43D3-A8E3-C46B0380A88E}" presName="background2" presStyleLbl="node2" presStyleIdx="2" presStyleCnt="4"/>
      <dgm:spPr/>
    </dgm:pt>
    <dgm:pt modelId="{7C72B418-B0EB-4E6F-9AB3-B1F2B246D6B7}" type="pres">
      <dgm:prSet presAssocID="{E0156334-09C1-43D3-A8E3-C46B0380A88E}" presName="text2" presStyleLbl="fgAcc2" presStyleIdx="2" presStyleCnt="4">
        <dgm:presLayoutVars>
          <dgm:chPref val="3"/>
        </dgm:presLayoutVars>
      </dgm:prSet>
      <dgm:spPr/>
    </dgm:pt>
    <dgm:pt modelId="{3F855E80-4930-4482-A48F-066A1234A394}" type="pres">
      <dgm:prSet presAssocID="{E0156334-09C1-43D3-A8E3-C46B0380A88E}" presName="hierChild3" presStyleCnt="0"/>
      <dgm:spPr/>
    </dgm:pt>
    <dgm:pt modelId="{822B067A-5994-41B4-B250-7F8DB71FA437}" type="pres">
      <dgm:prSet presAssocID="{5056E284-DFC1-42E9-9E42-709F910007E3}" presName="Name10" presStyleLbl="parChTrans1D2" presStyleIdx="3" presStyleCnt="4"/>
      <dgm:spPr/>
    </dgm:pt>
    <dgm:pt modelId="{DB6EB9A1-3C01-4661-BB8D-27F38C9F8EE9}" type="pres">
      <dgm:prSet presAssocID="{CEC5A9E1-355A-43A4-908B-F3A4D16C34C8}" presName="hierRoot2" presStyleCnt="0"/>
      <dgm:spPr/>
    </dgm:pt>
    <dgm:pt modelId="{64AF4BFE-8368-4F51-90BD-4F05FE9AC4ED}" type="pres">
      <dgm:prSet presAssocID="{CEC5A9E1-355A-43A4-908B-F3A4D16C34C8}" presName="composite2" presStyleCnt="0"/>
      <dgm:spPr/>
    </dgm:pt>
    <dgm:pt modelId="{62762C4D-4DD7-43F7-979E-554D5DBA3089}" type="pres">
      <dgm:prSet presAssocID="{CEC5A9E1-355A-43A4-908B-F3A4D16C34C8}" presName="background2" presStyleLbl="node2" presStyleIdx="3" presStyleCnt="4"/>
      <dgm:spPr/>
    </dgm:pt>
    <dgm:pt modelId="{91B01F15-B927-4F63-8961-4FAED9C19CE5}" type="pres">
      <dgm:prSet presAssocID="{CEC5A9E1-355A-43A4-908B-F3A4D16C34C8}" presName="text2" presStyleLbl="fgAcc2" presStyleIdx="3" presStyleCnt="4">
        <dgm:presLayoutVars>
          <dgm:chPref val="3"/>
        </dgm:presLayoutVars>
      </dgm:prSet>
      <dgm:spPr/>
    </dgm:pt>
    <dgm:pt modelId="{802D98C4-F7C1-4E5D-917A-2DEA336880B9}" type="pres">
      <dgm:prSet presAssocID="{CEC5A9E1-355A-43A4-908B-F3A4D16C34C8}" presName="hierChild3" presStyleCnt="0"/>
      <dgm:spPr/>
    </dgm:pt>
    <dgm:pt modelId="{B33C0BA4-41F0-45BE-8DDA-ACB16D6A9E54}" type="pres">
      <dgm:prSet presAssocID="{3CC7576F-1161-48C2-8023-C3F3C9A9C302}" presName="hierRoot1" presStyleCnt="0"/>
      <dgm:spPr/>
    </dgm:pt>
    <dgm:pt modelId="{80E9F1AF-E6D6-498C-B6C9-6E5517F995B5}" type="pres">
      <dgm:prSet presAssocID="{3CC7576F-1161-48C2-8023-C3F3C9A9C302}" presName="composite" presStyleCnt="0"/>
      <dgm:spPr/>
    </dgm:pt>
    <dgm:pt modelId="{9D0B674F-1B23-4AC5-8CCF-768CE173E587}" type="pres">
      <dgm:prSet presAssocID="{3CC7576F-1161-48C2-8023-C3F3C9A9C302}" presName="background" presStyleLbl="node0" presStyleIdx="1" presStyleCnt="3"/>
      <dgm:spPr/>
    </dgm:pt>
    <dgm:pt modelId="{99D01D01-F738-49DC-8F56-8D070B0C4CE2}" type="pres">
      <dgm:prSet presAssocID="{3CC7576F-1161-48C2-8023-C3F3C9A9C302}" presName="text" presStyleLbl="fgAcc0" presStyleIdx="1" presStyleCnt="3">
        <dgm:presLayoutVars>
          <dgm:chPref val="3"/>
        </dgm:presLayoutVars>
      </dgm:prSet>
      <dgm:spPr/>
    </dgm:pt>
    <dgm:pt modelId="{8EBB2B31-F5C4-481E-A1B6-8E60E8C1A993}" type="pres">
      <dgm:prSet presAssocID="{3CC7576F-1161-48C2-8023-C3F3C9A9C302}" presName="hierChild2" presStyleCnt="0"/>
      <dgm:spPr/>
    </dgm:pt>
    <dgm:pt modelId="{A23ED794-AC63-4B41-AB85-D6D281098CB0}" type="pres">
      <dgm:prSet presAssocID="{FDB0E611-EFA8-4F00-ABB9-EEBA57CBCB2C}" presName="hierRoot1" presStyleCnt="0"/>
      <dgm:spPr/>
    </dgm:pt>
    <dgm:pt modelId="{25244191-9E7A-4AE3-AE72-F825F9FAD827}" type="pres">
      <dgm:prSet presAssocID="{FDB0E611-EFA8-4F00-ABB9-EEBA57CBCB2C}" presName="composite" presStyleCnt="0"/>
      <dgm:spPr/>
    </dgm:pt>
    <dgm:pt modelId="{E9C34E78-5CAB-4E4C-87DE-EAAF9E7D44B8}" type="pres">
      <dgm:prSet presAssocID="{FDB0E611-EFA8-4F00-ABB9-EEBA57CBCB2C}" presName="background" presStyleLbl="node0" presStyleIdx="2" presStyleCnt="3"/>
      <dgm:spPr/>
    </dgm:pt>
    <dgm:pt modelId="{6106DEC4-96D4-4A5E-A154-364D911778DC}" type="pres">
      <dgm:prSet presAssocID="{FDB0E611-EFA8-4F00-ABB9-EEBA57CBCB2C}" presName="text" presStyleLbl="fgAcc0" presStyleIdx="2" presStyleCnt="3">
        <dgm:presLayoutVars>
          <dgm:chPref val="3"/>
        </dgm:presLayoutVars>
      </dgm:prSet>
      <dgm:spPr/>
    </dgm:pt>
    <dgm:pt modelId="{167EE556-A854-4F06-833E-3776CBE3AD29}" type="pres">
      <dgm:prSet presAssocID="{FDB0E611-EFA8-4F00-ABB9-EEBA57CBCB2C}" presName="hierChild2" presStyleCnt="0"/>
      <dgm:spPr/>
    </dgm:pt>
  </dgm:ptLst>
  <dgm:cxnLst>
    <dgm:cxn modelId="{23C17000-1AD3-425C-890B-F6700B0733E3}" type="presOf" srcId="{3CC7576F-1161-48C2-8023-C3F3C9A9C302}" destId="{99D01D01-F738-49DC-8F56-8D070B0C4CE2}" srcOrd="0" destOrd="0" presId="urn:microsoft.com/office/officeart/2005/8/layout/hierarchy1"/>
    <dgm:cxn modelId="{A7575D0F-48D4-4429-8869-0FA37D5922F3}" type="presOf" srcId="{A3DE169D-16A5-4F0C-8FD4-DDDD5972DEE8}" destId="{D02A036B-4FD3-4020-9558-BAA12A64000B}" srcOrd="0" destOrd="0" presId="urn:microsoft.com/office/officeart/2005/8/layout/hierarchy1"/>
    <dgm:cxn modelId="{A5C3B10F-06E2-4C8E-993D-623756208D78}" srcId="{4E855E3C-417A-4148-9DC0-CA0A2DE80CAB}" destId="{F3627CB0-A638-47FC-B486-330B86801312}" srcOrd="0" destOrd="0" parTransId="{ACF4312E-41AF-4B8F-B05B-E361E4B793C0}" sibTransId="{C95F5DD0-48B4-4D38-96AC-D9ED8501014C}"/>
    <dgm:cxn modelId="{D304601F-3A7D-4D5E-AAEE-8EB99E24CBDC}" type="presOf" srcId="{4E855E3C-417A-4148-9DC0-CA0A2DE80CAB}" destId="{E87A130F-198D-46FF-89C9-4A592200054E}" srcOrd="0" destOrd="0" presId="urn:microsoft.com/office/officeart/2005/8/layout/hierarchy1"/>
    <dgm:cxn modelId="{E08A7C22-86DA-4B15-9226-228CDBD2CBC0}" type="presOf" srcId="{E0156334-09C1-43D3-A8E3-C46B0380A88E}" destId="{7C72B418-B0EB-4E6F-9AB3-B1F2B246D6B7}" srcOrd="0" destOrd="0" presId="urn:microsoft.com/office/officeart/2005/8/layout/hierarchy1"/>
    <dgm:cxn modelId="{CABB9029-A9F8-4468-A3C3-B5F70425097C}" type="presOf" srcId="{5056E284-DFC1-42E9-9E42-709F910007E3}" destId="{822B067A-5994-41B4-B250-7F8DB71FA437}" srcOrd="0" destOrd="0" presId="urn:microsoft.com/office/officeart/2005/8/layout/hierarchy1"/>
    <dgm:cxn modelId="{2EE55B32-8BEA-44D9-B7D1-026D1C1C12C3}" srcId="{4E855E3C-417A-4148-9DC0-CA0A2DE80CAB}" destId="{3CC7576F-1161-48C2-8023-C3F3C9A9C302}" srcOrd="1" destOrd="0" parTransId="{00B86CB0-BBA2-4FB9-B0FF-5F90974C4286}" sibTransId="{EC1CD391-BA33-428A-BFAD-AA6D7AB5CBE6}"/>
    <dgm:cxn modelId="{9C79FA35-1F27-47DB-951F-8850A83DC4BF}" type="presOf" srcId="{CEC5A9E1-355A-43A4-908B-F3A4D16C34C8}" destId="{91B01F15-B927-4F63-8961-4FAED9C19CE5}" srcOrd="0" destOrd="0" presId="urn:microsoft.com/office/officeart/2005/8/layout/hierarchy1"/>
    <dgm:cxn modelId="{69D2F864-C938-48EA-B7B7-8673101B666C}" srcId="{F3627CB0-A638-47FC-B486-330B86801312}" destId="{E0156334-09C1-43D3-A8E3-C46B0380A88E}" srcOrd="2" destOrd="0" parTransId="{BCC1C0F2-48AC-47A4-AF6F-8B18C9D93316}" sibTransId="{88A4C75E-AD77-4C96-A1C2-9F0A7E0C51A5}"/>
    <dgm:cxn modelId="{6C300A71-06ED-4B64-A2B5-8D9D768306AB}" type="presOf" srcId="{FDB0E611-EFA8-4F00-ABB9-EEBA57CBCB2C}" destId="{6106DEC4-96D4-4A5E-A154-364D911778DC}" srcOrd="0" destOrd="0" presId="urn:microsoft.com/office/officeart/2005/8/layout/hierarchy1"/>
    <dgm:cxn modelId="{93BB8E72-DCBE-4C1A-AD8D-F41CDBF34E6F}" type="presOf" srcId="{0E7D168E-F35D-406E-9C5A-BB89CCD2683F}" destId="{79AD36CC-1D2F-48D0-B01E-508574A7DB58}" srcOrd="0" destOrd="0" presId="urn:microsoft.com/office/officeart/2005/8/layout/hierarchy1"/>
    <dgm:cxn modelId="{CCC1F27D-DBA0-4B1A-AD0E-5527F04F60DB}" type="presOf" srcId="{9C05B476-5F06-4574-ADE2-09BD0C2D0D80}" destId="{EF2E0640-37A5-43FA-ACA6-0BB3E6A328C6}" srcOrd="0" destOrd="0" presId="urn:microsoft.com/office/officeart/2005/8/layout/hierarchy1"/>
    <dgm:cxn modelId="{751FC885-4072-41D3-81B7-7DA275889913}" srcId="{4E855E3C-417A-4148-9DC0-CA0A2DE80CAB}" destId="{FDB0E611-EFA8-4F00-ABB9-EEBA57CBCB2C}" srcOrd="2" destOrd="0" parTransId="{3F3D58D8-7E18-4C50-B041-7902257BE1FF}" sibTransId="{8DB16115-F630-4671-8A08-8BB2032701EE}"/>
    <dgm:cxn modelId="{E2163087-4FE4-4CE0-8725-5D5FB91B71B2}" srcId="{F3627CB0-A638-47FC-B486-330B86801312}" destId="{CEC5A9E1-355A-43A4-908B-F3A4D16C34C8}" srcOrd="3" destOrd="0" parTransId="{5056E284-DFC1-42E9-9E42-709F910007E3}" sibTransId="{4EC83312-FC53-4642-BB7F-26908ABE36AD}"/>
    <dgm:cxn modelId="{3AC1DB98-D81F-45E8-B1D6-BD176844BB35}" type="presOf" srcId="{F3627CB0-A638-47FC-B486-330B86801312}" destId="{51633894-66C8-4DEC-9FC5-C47D371D96E7}" srcOrd="0" destOrd="0" presId="urn:microsoft.com/office/officeart/2005/8/layout/hierarchy1"/>
    <dgm:cxn modelId="{FBE95C99-326D-4652-899F-6AA1DB722BC0}" srcId="{F3627CB0-A638-47FC-B486-330B86801312}" destId="{0E7D168E-F35D-406E-9C5A-BB89CCD2683F}" srcOrd="1" destOrd="0" parTransId="{07CBC903-67CF-4EC2-AF76-E4E95B69B8AF}" sibTransId="{DD8C44D9-D4DD-47D2-82CF-5F476F0A5E43}"/>
    <dgm:cxn modelId="{99BB38CD-9933-44F1-BC73-41CDF4A0B6C1}" srcId="{F3627CB0-A638-47FC-B486-330B86801312}" destId="{A3DE169D-16A5-4F0C-8FD4-DDDD5972DEE8}" srcOrd="0" destOrd="0" parTransId="{9C05B476-5F06-4574-ADE2-09BD0C2D0D80}" sibTransId="{01F92572-7D0F-4D9C-BF45-57E51A1F33F2}"/>
    <dgm:cxn modelId="{31CBB0CF-F97F-4E8B-A60D-213C68F9A3A4}" type="presOf" srcId="{BCC1C0F2-48AC-47A4-AF6F-8B18C9D93316}" destId="{41844CD3-4E69-4AA0-93ED-5C3BCAF0CC71}" srcOrd="0" destOrd="0" presId="urn:microsoft.com/office/officeart/2005/8/layout/hierarchy1"/>
    <dgm:cxn modelId="{9A244AF1-8D6C-4455-9B52-8644E0B97148}" type="presOf" srcId="{07CBC903-67CF-4EC2-AF76-E4E95B69B8AF}" destId="{633B4D62-3E97-462D-8C4B-A46FF2D7508F}" srcOrd="0" destOrd="0" presId="urn:microsoft.com/office/officeart/2005/8/layout/hierarchy1"/>
    <dgm:cxn modelId="{36BDF3B1-FD0B-41AA-8BE4-D4F5C944AF33}" type="presParOf" srcId="{E87A130F-198D-46FF-89C9-4A592200054E}" destId="{9EB02650-57F4-4B91-9FBD-713BCFFF9253}" srcOrd="0" destOrd="0" presId="urn:microsoft.com/office/officeart/2005/8/layout/hierarchy1"/>
    <dgm:cxn modelId="{0FD7AC48-A00E-4570-93F7-5642E2147B26}" type="presParOf" srcId="{9EB02650-57F4-4B91-9FBD-713BCFFF9253}" destId="{EE2F54C2-A119-48BE-9423-BD36069EF40A}" srcOrd="0" destOrd="0" presId="urn:microsoft.com/office/officeart/2005/8/layout/hierarchy1"/>
    <dgm:cxn modelId="{1CDAE5EC-7A23-4640-99FC-AADA045F6A53}" type="presParOf" srcId="{EE2F54C2-A119-48BE-9423-BD36069EF40A}" destId="{58C297D4-B6FC-404F-8054-8D38C237CCFC}" srcOrd="0" destOrd="0" presId="urn:microsoft.com/office/officeart/2005/8/layout/hierarchy1"/>
    <dgm:cxn modelId="{CFC8A9D4-39C7-4C3D-8117-DE5945B49632}" type="presParOf" srcId="{EE2F54C2-A119-48BE-9423-BD36069EF40A}" destId="{51633894-66C8-4DEC-9FC5-C47D371D96E7}" srcOrd="1" destOrd="0" presId="urn:microsoft.com/office/officeart/2005/8/layout/hierarchy1"/>
    <dgm:cxn modelId="{A6A633C6-4E37-413F-9789-08541630A60A}" type="presParOf" srcId="{9EB02650-57F4-4B91-9FBD-713BCFFF9253}" destId="{E9A2BB47-A9B8-47C0-AEF4-F47A7E42C7B5}" srcOrd="1" destOrd="0" presId="urn:microsoft.com/office/officeart/2005/8/layout/hierarchy1"/>
    <dgm:cxn modelId="{37108909-804A-4238-A5C6-187E2A59C459}" type="presParOf" srcId="{E9A2BB47-A9B8-47C0-AEF4-F47A7E42C7B5}" destId="{EF2E0640-37A5-43FA-ACA6-0BB3E6A328C6}" srcOrd="0" destOrd="0" presId="urn:microsoft.com/office/officeart/2005/8/layout/hierarchy1"/>
    <dgm:cxn modelId="{8BAADCE0-8686-43C6-9425-23C29BE944A7}" type="presParOf" srcId="{E9A2BB47-A9B8-47C0-AEF4-F47A7E42C7B5}" destId="{87AC9FFC-2535-472C-BFE1-3939F204B509}" srcOrd="1" destOrd="0" presId="urn:microsoft.com/office/officeart/2005/8/layout/hierarchy1"/>
    <dgm:cxn modelId="{667FF0DB-9836-498A-A4CC-4529DC6D1586}" type="presParOf" srcId="{87AC9FFC-2535-472C-BFE1-3939F204B509}" destId="{D262DBC1-0A1E-45E7-9F95-847D74299D09}" srcOrd="0" destOrd="0" presId="urn:microsoft.com/office/officeart/2005/8/layout/hierarchy1"/>
    <dgm:cxn modelId="{89F738D6-946C-4033-BDFA-821BC4A00443}" type="presParOf" srcId="{D262DBC1-0A1E-45E7-9F95-847D74299D09}" destId="{BE1205EA-E2C2-4C89-85CB-E8F4A91C1251}" srcOrd="0" destOrd="0" presId="urn:microsoft.com/office/officeart/2005/8/layout/hierarchy1"/>
    <dgm:cxn modelId="{63D7B64D-A0DD-4DB6-AEC1-34EE716A7D17}" type="presParOf" srcId="{D262DBC1-0A1E-45E7-9F95-847D74299D09}" destId="{D02A036B-4FD3-4020-9558-BAA12A64000B}" srcOrd="1" destOrd="0" presId="urn:microsoft.com/office/officeart/2005/8/layout/hierarchy1"/>
    <dgm:cxn modelId="{DFD83B67-0BE7-4814-A00F-62B4C22C6391}" type="presParOf" srcId="{87AC9FFC-2535-472C-BFE1-3939F204B509}" destId="{4647418E-B9DB-4967-A142-3A8A0131AEA3}" srcOrd="1" destOrd="0" presId="urn:microsoft.com/office/officeart/2005/8/layout/hierarchy1"/>
    <dgm:cxn modelId="{38D7D3C4-DD54-4899-AF5B-45419287A44E}" type="presParOf" srcId="{E9A2BB47-A9B8-47C0-AEF4-F47A7E42C7B5}" destId="{633B4D62-3E97-462D-8C4B-A46FF2D7508F}" srcOrd="2" destOrd="0" presId="urn:microsoft.com/office/officeart/2005/8/layout/hierarchy1"/>
    <dgm:cxn modelId="{0DBF4CD3-D761-42D0-A223-E49699982462}" type="presParOf" srcId="{E9A2BB47-A9B8-47C0-AEF4-F47A7E42C7B5}" destId="{22361200-AF68-4763-9B42-40335F558FB1}" srcOrd="3" destOrd="0" presId="urn:microsoft.com/office/officeart/2005/8/layout/hierarchy1"/>
    <dgm:cxn modelId="{A4271490-ABC1-4AFD-9A53-31B14FE3115F}" type="presParOf" srcId="{22361200-AF68-4763-9B42-40335F558FB1}" destId="{547DB0B0-214A-4F4F-BB8D-F965A4216108}" srcOrd="0" destOrd="0" presId="urn:microsoft.com/office/officeart/2005/8/layout/hierarchy1"/>
    <dgm:cxn modelId="{EB0D1F8B-3643-4363-85AB-79466B663226}" type="presParOf" srcId="{547DB0B0-214A-4F4F-BB8D-F965A4216108}" destId="{D9C1F582-9F1C-4717-A525-A3A0AFDAF47F}" srcOrd="0" destOrd="0" presId="urn:microsoft.com/office/officeart/2005/8/layout/hierarchy1"/>
    <dgm:cxn modelId="{D264262A-A426-4168-8C1D-CADAE05F3037}" type="presParOf" srcId="{547DB0B0-214A-4F4F-BB8D-F965A4216108}" destId="{79AD36CC-1D2F-48D0-B01E-508574A7DB58}" srcOrd="1" destOrd="0" presId="urn:microsoft.com/office/officeart/2005/8/layout/hierarchy1"/>
    <dgm:cxn modelId="{5CE06C38-D631-4797-BE24-C6326456A5E8}" type="presParOf" srcId="{22361200-AF68-4763-9B42-40335F558FB1}" destId="{8C7BEF24-5A5F-4E48-A284-1BF5512CF33E}" srcOrd="1" destOrd="0" presId="urn:microsoft.com/office/officeart/2005/8/layout/hierarchy1"/>
    <dgm:cxn modelId="{D0D18377-1764-4BA1-AC8F-56B7B8D8A1EE}" type="presParOf" srcId="{E9A2BB47-A9B8-47C0-AEF4-F47A7E42C7B5}" destId="{41844CD3-4E69-4AA0-93ED-5C3BCAF0CC71}" srcOrd="4" destOrd="0" presId="urn:microsoft.com/office/officeart/2005/8/layout/hierarchy1"/>
    <dgm:cxn modelId="{737C5DEB-A50C-4296-8A64-A7694EAAEE5D}" type="presParOf" srcId="{E9A2BB47-A9B8-47C0-AEF4-F47A7E42C7B5}" destId="{A602FAD1-0AA8-48CF-8EC6-F228363E186B}" srcOrd="5" destOrd="0" presId="urn:microsoft.com/office/officeart/2005/8/layout/hierarchy1"/>
    <dgm:cxn modelId="{16C7BD64-03BF-441B-AC49-339467468D9B}" type="presParOf" srcId="{A602FAD1-0AA8-48CF-8EC6-F228363E186B}" destId="{E4B81506-075A-46BA-82AA-2E8A2672611B}" srcOrd="0" destOrd="0" presId="urn:microsoft.com/office/officeart/2005/8/layout/hierarchy1"/>
    <dgm:cxn modelId="{572AE6AD-2F30-465D-869E-7A33218DD609}" type="presParOf" srcId="{E4B81506-075A-46BA-82AA-2E8A2672611B}" destId="{556227DE-D9DB-4AF6-9BC0-2C2F4CEFDD9F}" srcOrd="0" destOrd="0" presId="urn:microsoft.com/office/officeart/2005/8/layout/hierarchy1"/>
    <dgm:cxn modelId="{D8D9169B-52C0-4551-8F2B-A72B1BFC3B7A}" type="presParOf" srcId="{E4B81506-075A-46BA-82AA-2E8A2672611B}" destId="{7C72B418-B0EB-4E6F-9AB3-B1F2B246D6B7}" srcOrd="1" destOrd="0" presId="urn:microsoft.com/office/officeart/2005/8/layout/hierarchy1"/>
    <dgm:cxn modelId="{025F8AF2-C7E4-42A9-8958-327D9E00B3BC}" type="presParOf" srcId="{A602FAD1-0AA8-48CF-8EC6-F228363E186B}" destId="{3F855E80-4930-4482-A48F-066A1234A394}" srcOrd="1" destOrd="0" presId="urn:microsoft.com/office/officeart/2005/8/layout/hierarchy1"/>
    <dgm:cxn modelId="{B7ADEF71-7010-4E79-BE89-42A7FB766F30}" type="presParOf" srcId="{E9A2BB47-A9B8-47C0-AEF4-F47A7E42C7B5}" destId="{822B067A-5994-41B4-B250-7F8DB71FA437}" srcOrd="6" destOrd="0" presId="urn:microsoft.com/office/officeart/2005/8/layout/hierarchy1"/>
    <dgm:cxn modelId="{10A83197-F9C1-4E90-875C-96398A04FB8B}" type="presParOf" srcId="{E9A2BB47-A9B8-47C0-AEF4-F47A7E42C7B5}" destId="{DB6EB9A1-3C01-4661-BB8D-27F38C9F8EE9}" srcOrd="7" destOrd="0" presId="urn:microsoft.com/office/officeart/2005/8/layout/hierarchy1"/>
    <dgm:cxn modelId="{2187BA74-32C0-42A8-B285-69158092E490}" type="presParOf" srcId="{DB6EB9A1-3C01-4661-BB8D-27F38C9F8EE9}" destId="{64AF4BFE-8368-4F51-90BD-4F05FE9AC4ED}" srcOrd="0" destOrd="0" presId="urn:microsoft.com/office/officeart/2005/8/layout/hierarchy1"/>
    <dgm:cxn modelId="{3C7D9E8C-6E5A-46B4-A62F-4DD60BA2F31A}" type="presParOf" srcId="{64AF4BFE-8368-4F51-90BD-4F05FE9AC4ED}" destId="{62762C4D-4DD7-43F7-979E-554D5DBA3089}" srcOrd="0" destOrd="0" presId="urn:microsoft.com/office/officeart/2005/8/layout/hierarchy1"/>
    <dgm:cxn modelId="{DDF45C01-5776-4AB0-BDB9-69E5C5E2BFE5}" type="presParOf" srcId="{64AF4BFE-8368-4F51-90BD-4F05FE9AC4ED}" destId="{91B01F15-B927-4F63-8961-4FAED9C19CE5}" srcOrd="1" destOrd="0" presId="urn:microsoft.com/office/officeart/2005/8/layout/hierarchy1"/>
    <dgm:cxn modelId="{A8120379-9624-4C4A-9BD0-FBAB37CCF55B}" type="presParOf" srcId="{DB6EB9A1-3C01-4661-BB8D-27F38C9F8EE9}" destId="{802D98C4-F7C1-4E5D-917A-2DEA336880B9}" srcOrd="1" destOrd="0" presId="urn:microsoft.com/office/officeart/2005/8/layout/hierarchy1"/>
    <dgm:cxn modelId="{921CF563-C443-4FD8-96F1-F71AFB2E7CEB}" type="presParOf" srcId="{E87A130F-198D-46FF-89C9-4A592200054E}" destId="{B33C0BA4-41F0-45BE-8DDA-ACB16D6A9E54}" srcOrd="1" destOrd="0" presId="urn:microsoft.com/office/officeart/2005/8/layout/hierarchy1"/>
    <dgm:cxn modelId="{2088EBF9-438E-4AB2-9BC2-5792B40AE461}" type="presParOf" srcId="{B33C0BA4-41F0-45BE-8DDA-ACB16D6A9E54}" destId="{80E9F1AF-E6D6-498C-B6C9-6E5517F995B5}" srcOrd="0" destOrd="0" presId="urn:microsoft.com/office/officeart/2005/8/layout/hierarchy1"/>
    <dgm:cxn modelId="{0513272B-B7D8-425C-B19C-F11FECFE8593}" type="presParOf" srcId="{80E9F1AF-E6D6-498C-B6C9-6E5517F995B5}" destId="{9D0B674F-1B23-4AC5-8CCF-768CE173E587}" srcOrd="0" destOrd="0" presId="urn:microsoft.com/office/officeart/2005/8/layout/hierarchy1"/>
    <dgm:cxn modelId="{B7029CFE-73E3-4241-8417-E4CDEBB62350}" type="presParOf" srcId="{80E9F1AF-E6D6-498C-B6C9-6E5517F995B5}" destId="{99D01D01-F738-49DC-8F56-8D070B0C4CE2}" srcOrd="1" destOrd="0" presId="urn:microsoft.com/office/officeart/2005/8/layout/hierarchy1"/>
    <dgm:cxn modelId="{6D5F19E1-D16D-4A0B-A0C2-4059CB53EDBC}" type="presParOf" srcId="{B33C0BA4-41F0-45BE-8DDA-ACB16D6A9E54}" destId="{8EBB2B31-F5C4-481E-A1B6-8E60E8C1A993}" srcOrd="1" destOrd="0" presId="urn:microsoft.com/office/officeart/2005/8/layout/hierarchy1"/>
    <dgm:cxn modelId="{166578BB-94AC-4401-9682-BAB84BBB66DE}" type="presParOf" srcId="{E87A130F-198D-46FF-89C9-4A592200054E}" destId="{A23ED794-AC63-4B41-AB85-D6D281098CB0}" srcOrd="2" destOrd="0" presId="urn:microsoft.com/office/officeart/2005/8/layout/hierarchy1"/>
    <dgm:cxn modelId="{24BB7E9A-865B-4F19-9FC2-F6F3BB132144}" type="presParOf" srcId="{A23ED794-AC63-4B41-AB85-D6D281098CB0}" destId="{25244191-9E7A-4AE3-AE72-F825F9FAD827}" srcOrd="0" destOrd="0" presId="urn:microsoft.com/office/officeart/2005/8/layout/hierarchy1"/>
    <dgm:cxn modelId="{95063493-8939-4E44-8955-2D9442CD4BDD}" type="presParOf" srcId="{25244191-9E7A-4AE3-AE72-F825F9FAD827}" destId="{E9C34E78-5CAB-4E4C-87DE-EAAF9E7D44B8}" srcOrd="0" destOrd="0" presId="urn:microsoft.com/office/officeart/2005/8/layout/hierarchy1"/>
    <dgm:cxn modelId="{DD4E2623-02C8-4D41-ACD7-FE363FC85C47}" type="presParOf" srcId="{25244191-9E7A-4AE3-AE72-F825F9FAD827}" destId="{6106DEC4-96D4-4A5E-A154-364D911778DC}" srcOrd="1" destOrd="0" presId="urn:microsoft.com/office/officeart/2005/8/layout/hierarchy1"/>
    <dgm:cxn modelId="{0BA3FC7E-14D6-43CA-87D0-01D6BE76DF46}" type="presParOf" srcId="{A23ED794-AC63-4B41-AB85-D6D281098CB0}" destId="{167EE556-A854-4F06-833E-3776CBE3AD2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71AC55-3747-44DC-9F7F-C70B7F8225BA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946AF9E-547D-4633-83D1-72C30D3EE50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Be Ready &amp; Braced for Amount of Transparency Needed</a:t>
          </a:r>
        </a:p>
      </dgm:t>
    </dgm:pt>
    <dgm:pt modelId="{EE8C0E09-BB07-46E8-B8F6-D879AA14000E}" type="parTrans" cxnId="{A86E9B06-6B7B-4854-962A-CBD97D72C709}">
      <dgm:prSet/>
      <dgm:spPr/>
      <dgm:t>
        <a:bodyPr/>
        <a:lstStyle/>
        <a:p>
          <a:endParaRPr lang="en-US"/>
        </a:p>
      </dgm:t>
    </dgm:pt>
    <dgm:pt modelId="{41E25119-91A8-44B0-8CDA-36809CFB4335}" type="sibTrans" cxnId="{A86E9B06-6B7B-4854-962A-CBD97D72C709}">
      <dgm:prSet/>
      <dgm:spPr/>
      <dgm:t>
        <a:bodyPr/>
        <a:lstStyle/>
        <a:p>
          <a:endParaRPr lang="en-US"/>
        </a:p>
      </dgm:t>
    </dgm:pt>
    <dgm:pt modelId="{75B6887F-C15A-4EFD-97A5-7748592D492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Required to Publish Notices for Each Procurement Stage</a:t>
          </a:r>
        </a:p>
      </dgm:t>
    </dgm:pt>
    <dgm:pt modelId="{DA6BF77F-5259-4A9A-BB52-D9A42677394E}" type="parTrans" cxnId="{9AC6E4D3-B780-4F9B-B690-6A856C2C530C}">
      <dgm:prSet/>
      <dgm:spPr/>
      <dgm:t>
        <a:bodyPr/>
        <a:lstStyle/>
        <a:p>
          <a:endParaRPr lang="en-US"/>
        </a:p>
      </dgm:t>
    </dgm:pt>
    <dgm:pt modelId="{13FCB8EA-5C25-464C-ADF0-7541FC5F44B2}" type="sibTrans" cxnId="{9AC6E4D3-B780-4F9B-B690-6A856C2C530C}">
      <dgm:prSet/>
      <dgm:spPr/>
      <dgm:t>
        <a:bodyPr/>
        <a:lstStyle/>
        <a:p>
          <a:endParaRPr lang="en-US"/>
        </a:p>
      </dgm:t>
    </dgm:pt>
    <dgm:pt modelId="{3BDE99FC-8487-4A15-BC61-14BBBB15F1C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Aim to Tell Story of the Full Procurement Process</a:t>
          </a:r>
        </a:p>
      </dgm:t>
    </dgm:pt>
    <dgm:pt modelId="{0F64FB0A-F0ED-4B5B-A011-F474E1E92229}" type="parTrans" cxnId="{C7A3970D-4B2E-46D0-852F-E05AD953EDD5}">
      <dgm:prSet/>
      <dgm:spPr/>
      <dgm:t>
        <a:bodyPr/>
        <a:lstStyle/>
        <a:p>
          <a:endParaRPr lang="en-US"/>
        </a:p>
      </dgm:t>
    </dgm:pt>
    <dgm:pt modelId="{8F10FE5D-21C3-4223-A88B-A2DB3845D807}" type="sibTrans" cxnId="{C7A3970D-4B2E-46D0-852F-E05AD953EDD5}">
      <dgm:prSet/>
      <dgm:spPr/>
      <dgm:t>
        <a:bodyPr/>
        <a:lstStyle/>
        <a:p>
          <a:endParaRPr lang="en-US"/>
        </a:p>
      </dgm:t>
    </dgm:pt>
    <dgm:pt modelId="{EF4AE052-3DF2-4844-880E-FAC7617F53D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Expanded Publication Regime – Increase Workload</a:t>
          </a:r>
        </a:p>
      </dgm:t>
    </dgm:pt>
    <dgm:pt modelId="{7964A77A-F11B-40F6-93A9-2A7E28E1E87F}" type="parTrans" cxnId="{E107E37D-3838-4855-8FEC-FE4F336EF380}">
      <dgm:prSet/>
      <dgm:spPr/>
      <dgm:t>
        <a:bodyPr/>
        <a:lstStyle/>
        <a:p>
          <a:endParaRPr lang="en-US"/>
        </a:p>
      </dgm:t>
    </dgm:pt>
    <dgm:pt modelId="{C843B3A3-5B0A-4FB3-9A88-8E4E66FA0FB4}" type="sibTrans" cxnId="{E107E37D-3838-4855-8FEC-FE4F336EF380}">
      <dgm:prSet/>
      <dgm:spPr/>
      <dgm:t>
        <a:bodyPr/>
        <a:lstStyle/>
        <a:p>
          <a:endParaRPr lang="en-US"/>
        </a:p>
      </dgm:t>
    </dgm:pt>
    <dgm:pt modelId="{E200B545-7E17-488E-A163-2B61B1F298C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Publish Contract Modifications</a:t>
          </a:r>
        </a:p>
      </dgm:t>
    </dgm:pt>
    <dgm:pt modelId="{9873CAC3-1132-4231-BC75-EDA35ACEF318}" type="parTrans" cxnId="{ED0018B0-5DF2-4A53-A66E-48772989C23D}">
      <dgm:prSet/>
      <dgm:spPr/>
      <dgm:t>
        <a:bodyPr/>
        <a:lstStyle/>
        <a:p>
          <a:endParaRPr lang="en-US"/>
        </a:p>
      </dgm:t>
    </dgm:pt>
    <dgm:pt modelId="{E2A6BF71-06DF-40CD-B602-522691D760A3}" type="sibTrans" cxnId="{ED0018B0-5DF2-4A53-A66E-48772989C23D}">
      <dgm:prSet/>
      <dgm:spPr/>
      <dgm:t>
        <a:bodyPr/>
        <a:lstStyle/>
        <a:p>
          <a:endParaRPr lang="en-US"/>
        </a:p>
      </dgm:t>
    </dgm:pt>
    <dgm:pt modelId="{463C66D6-EBF3-4A7F-A2CB-879866BB509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Contract Performance – Publish KPIs over £5m</a:t>
          </a:r>
        </a:p>
      </dgm:t>
    </dgm:pt>
    <dgm:pt modelId="{021427F8-D67C-41C0-A5AA-9FE91024EF61}" type="parTrans" cxnId="{506B973E-C840-486F-976C-FB6FFD68FC35}">
      <dgm:prSet/>
      <dgm:spPr/>
      <dgm:t>
        <a:bodyPr/>
        <a:lstStyle/>
        <a:p>
          <a:endParaRPr lang="en-US"/>
        </a:p>
      </dgm:t>
    </dgm:pt>
    <dgm:pt modelId="{6C81AE2A-92F6-4DF3-9F86-B9B8286D8C8A}" type="sibTrans" cxnId="{506B973E-C840-486F-976C-FB6FFD68FC35}">
      <dgm:prSet/>
      <dgm:spPr/>
      <dgm:t>
        <a:bodyPr/>
        <a:lstStyle/>
        <a:p>
          <a:endParaRPr lang="en-US"/>
        </a:p>
      </dgm:t>
    </dgm:pt>
    <dgm:pt modelId="{88E6D9A9-673A-4B0B-A120-7CA4C64363F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Publish Procurement Pipeline for Spend over £100m</a:t>
          </a:r>
        </a:p>
      </dgm:t>
    </dgm:pt>
    <dgm:pt modelId="{174EF02B-FF03-4B80-BD9C-E058EF4F63F4}" type="parTrans" cxnId="{1621848A-2A77-40D6-887D-CC68AEB76FEE}">
      <dgm:prSet/>
      <dgm:spPr/>
      <dgm:t>
        <a:bodyPr/>
        <a:lstStyle/>
        <a:p>
          <a:endParaRPr lang="en-GB"/>
        </a:p>
      </dgm:t>
    </dgm:pt>
    <dgm:pt modelId="{6D3FF506-05F2-4080-8398-7B0DA27141A5}" type="sibTrans" cxnId="{1621848A-2A77-40D6-887D-CC68AEB76FEE}">
      <dgm:prSet/>
      <dgm:spPr/>
      <dgm:t>
        <a:bodyPr/>
        <a:lstStyle/>
        <a:p>
          <a:endParaRPr lang="en-GB"/>
        </a:p>
      </dgm:t>
    </dgm:pt>
    <dgm:pt modelId="{64100F93-7D06-43B9-B2BF-1346B6B38C95}" type="pres">
      <dgm:prSet presAssocID="{C871AC55-3747-44DC-9F7F-C70B7F8225BA}" presName="root" presStyleCnt="0">
        <dgm:presLayoutVars>
          <dgm:dir/>
          <dgm:resizeHandles val="exact"/>
        </dgm:presLayoutVars>
      </dgm:prSet>
      <dgm:spPr/>
    </dgm:pt>
    <dgm:pt modelId="{49F66A0D-0F03-46E3-9E36-978320D7896C}" type="pres">
      <dgm:prSet presAssocID="{1946AF9E-547D-4633-83D1-72C30D3EE503}" presName="compNode" presStyleCnt="0"/>
      <dgm:spPr/>
    </dgm:pt>
    <dgm:pt modelId="{3F86930D-BD72-4CDA-99CC-DCF7DB6770A9}" type="pres">
      <dgm:prSet presAssocID="{1946AF9E-547D-4633-83D1-72C30D3EE503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6133156F-829F-4107-9B15-EE21FB5D1A11}" type="pres">
      <dgm:prSet presAssocID="{1946AF9E-547D-4633-83D1-72C30D3EE503}" presName="spaceRect" presStyleCnt="0"/>
      <dgm:spPr/>
    </dgm:pt>
    <dgm:pt modelId="{95E0FB30-50FC-408D-94AB-F150BD4573B2}" type="pres">
      <dgm:prSet presAssocID="{1946AF9E-547D-4633-83D1-72C30D3EE503}" presName="textRect" presStyleLbl="revTx" presStyleIdx="0" presStyleCnt="7">
        <dgm:presLayoutVars>
          <dgm:chMax val="1"/>
          <dgm:chPref val="1"/>
        </dgm:presLayoutVars>
      </dgm:prSet>
      <dgm:spPr/>
    </dgm:pt>
    <dgm:pt modelId="{17475C9A-779E-4083-8ED0-503949019243}" type="pres">
      <dgm:prSet presAssocID="{41E25119-91A8-44B0-8CDA-36809CFB4335}" presName="sibTrans" presStyleCnt="0"/>
      <dgm:spPr/>
    </dgm:pt>
    <dgm:pt modelId="{4246F970-3212-4FD4-B308-571CAA1FFA03}" type="pres">
      <dgm:prSet presAssocID="{75B6887F-C15A-4EFD-97A5-7748592D4927}" presName="compNode" presStyleCnt="0"/>
      <dgm:spPr/>
    </dgm:pt>
    <dgm:pt modelId="{2E4B6767-8BC7-4184-9ABE-B0E168EE5F32}" type="pres">
      <dgm:prSet presAssocID="{75B6887F-C15A-4EFD-97A5-7748592D4927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7700498-D1F1-4127-A493-BD63B1A79737}" type="pres">
      <dgm:prSet presAssocID="{75B6887F-C15A-4EFD-97A5-7748592D4927}" presName="spaceRect" presStyleCnt="0"/>
      <dgm:spPr/>
    </dgm:pt>
    <dgm:pt modelId="{6D130046-C56E-40CA-A483-E9A37E5F8D14}" type="pres">
      <dgm:prSet presAssocID="{75B6887F-C15A-4EFD-97A5-7748592D4927}" presName="textRect" presStyleLbl="revTx" presStyleIdx="1" presStyleCnt="7">
        <dgm:presLayoutVars>
          <dgm:chMax val="1"/>
          <dgm:chPref val="1"/>
        </dgm:presLayoutVars>
      </dgm:prSet>
      <dgm:spPr/>
    </dgm:pt>
    <dgm:pt modelId="{00F5DF10-B852-41E1-9FA8-7F29BBE6451E}" type="pres">
      <dgm:prSet presAssocID="{13FCB8EA-5C25-464C-ADF0-7541FC5F44B2}" presName="sibTrans" presStyleCnt="0"/>
      <dgm:spPr/>
    </dgm:pt>
    <dgm:pt modelId="{54165F95-706E-4AD9-9713-0C898815F19E}" type="pres">
      <dgm:prSet presAssocID="{3BDE99FC-8487-4A15-BC61-14BBBB15F1C9}" presName="compNode" presStyleCnt="0"/>
      <dgm:spPr/>
    </dgm:pt>
    <dgm:pt modelId="{9109286F-13E2-42AB-B050-91F0E9F46666}" type="pres">
      <dgm:prSet presAssocID="{3BDE99FC-8487-4A15-BC61-14BBBB15F1C9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B2FD6EB9-58D7-4822-B577-9501116D9D73}" type="pres">
      <dgm:prSet presAssocID="{3BDE99FC-8487-4A15-BC61-14BBBB15F1C9}" presName="spaceRect" presStyleCnt="0"/>
      <dgm:spPr/>
    </dgm:pt>
    <dgm:pt modelId="{5111E4D1-6CEB-448E-B436-41B616267114}" type="pres">
      <dgm:prSet presAssocID="{3BDE99FC-8487-4A15-BC61-14BBBB15F1C9}" presName="textRect" presStyleLbl="revTx" presStyleIdx="2" presStyleCnt="7">
        <dgm:presLayoutVars>
          <dgm:chMax val="1"/>
          <dgm:chPref val="1"/>
        </dgm:presLayoutVars>
      </dgm:prSet>
      <dgm:spPr/>
    </dgm:pt>
    <dgm:pt modelId="{E6DD661D-150B-4DB6-B832-D3F0C758209B}" type="pres">
      <dgm:prSet presAssocID="{8F10FE5D-21C3-4223-A88B-A2DB3845D807}" presName="sibTrans" presStyleCnt="0"/>
      <dgm:spPr/>
    </dgm:pt>
    <dgm:pt modelId="{9D0EF339-2301-4CA0-8627-8FE23633017A}" type="pres">
      <dgm:prSet presAssocID="{EF4AE052-3DF2-4844-880E-FAC7617F53DF}" presName="compNode" presStyleCnt="0"/>
      <dgm:spPr/>
    </dgm:pt>
    <dgm:pt modelId="{A65ED340-56ED-4DD9-A1B1-5C22DD74C041}" type="pres">
      <dgm:prSet presAssocID="{EF4AE052-3DF2-4844-880E-FAC7617F53DF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1F1193AB-A672-4E01-85B4-70BF4EB556EB}" type="pres">
      <dgm:prSet presAssocID="{EF4AE052-3DF2-4844-880E-FAC7617F53DF}" presName="spaceRect" presStyleCnt="0"/>
      <dgm:spPr/>
    </dgm:pt>
    <dgm:pt modelId="{C35EE810-6597-4741-8A96-BADCA88B45FE}" type="pres">
      <dgm:prSet presAssocID="{EF4AE052-3DF2-4844-880E-FAC7617F53DF}" presName="textRect" presStyleLbl="revTx" presStyleIdx="3" presStyleCnt="7">
        <dgm:presLayoutVars>
          <dgm:chMax val="1"/>
          <dgm:chPref val="1"/>
        </dgm:presLayoutVars>
      </dgm:prSet>
      <dgm:spPr/>
    </dgm:pt>
    <dgm:pt modelId="{550AB153-0886-40B4-9A70-AD4B2344E0FF}" type="pres">
      <dgm:prSet presAssocID="{C843B3A3-5B0A-4FB3-9A88-8E4E66FA0FB4}" presName="sibTrans" presStyleCnt="0"/>
      <dgm:spPr/>
    </dgm:pt>
    <dgm:pt modelId="{D780C8A5-02E3-4FCF-A7DC-3356BBEEF201}" type="pres">
      <dgm:prSet presAssocID="{E200B545-7E17-488E-A163-2B61B1F298C6}" presName="compNode" presStyleCnt="0"/>
      <dgm:spPr/>
    </dgm:pt>
    <dgm:pt modelId="{2F233000-DE32-422B-8B00-C8310D7A8302}" type="pres">
      <dgm:prSet presAssocID="{E200B545-7E17-488E-A163-2B61B1F298C6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920088EC-CF49-4A07-98DE-FC86494E6715}" type="pres">
      <dgm:prSet presAssocID="{E200B545-7E17-488E-A163-2B61B1F298C6}" presName="spaceRect" presStyleCnt="0"/>
      <dgm:spPr/>
    </dgm:pt>
    <dgm:pt modelId="{2F391784-41A8-463C-9D44-22E0099578F0}" type="pres">
      <dgm:prSet presAssocID="{E200B545-7E17-488E-A163-2B61B1F298C6}" presName="textRect" presStyleLbl="revTx" presStyleIdx="4" presStyleCnt="7">
        <dgm:presLayoutVars>
          <dgm:chMax val="1"/>
          <dgm:chPref val="1"/>
        </dgm:presLayoutVars>
      </dgm:prSet>
      <dgm:spPr/>
    </dgm:pt>
    <dgm:pt modelId="{61D31D43-20E5-4FDF-9CF2-4E120896C8E0}" type="pres">
      <dgm:prSet presAssocID="{E2A6BF71-06DF-40CD-B602-522691D760A3}" presName="sibTrans" presStyleCnt="0"/>
      <dgm:spPr/>
    </dgm:pt>
    <dgm:pt modelId="{CDDB6976-26F7-4CD6-B898-7CFEBA14A680}" type="pres">
      <dgm:prSet presAssocID="{463C66D6-EBF3-4A7F-A2CB-879866BB509E}" presName="compNode" presStyleCnt="0"/>
      <dgm:spPr/>
    </dgm:pt>
    <dgm:pt modelId="{D4AEA809-3944-488C-ABAC-67C8575935F8}" type="pres">
      <dgm:prSet presAssocID="{463C66D6-EBF3-4A7F-A2CB-879866BB509E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BFBCE834-9B77-45AB-9EA3-D14F9908DE46}" type="pres">
      <dgm:prSet presAssocID="{463C66D6-EBF3-4A7F-A2CB-879866BB509E}" presName="spaceRect" presStyleCnt="0"/>
      <dgm:spPr/>
    </dgm:pt>
    <dgm:pt modelId="{80158F30-9992-4CDF-8171-E4C3692A11C5}" type="pres">
      <dgm:prSet presAssocID="{463C66D6-EBF3-4A7F-A2CB-879866BB509E}" presName="textRect" presStyleLbl="revTx" presStyleIdx="5" presStyleCnt="7">
        <dgm:presLayoutVars>
          <dgm:chMax val="1"/>
          <dgm:chPref val="1"/>
        </dgm:presLayoutVars>
      </dgm:prSet>
      <dgm:spPr/>
    </dgm:pt>
    <dgm:pt modelId="{15016160-575D-49AC-AA90-9B827DEC1B83}" type="pres">
      <dgm:prSet presAssocID="{6C81AE2A-92F6-4DF3-9F86-B9B8286D8C8A}" presName="sibTrans" presStyleCnt="0"/>
      <dgm:spPr/>
    </dgm:pt>
    <dgm:pt modelId="{B953C0DB-F36D-464D-BD71-9074FCE65A34}" type="pres">
      <dgm:prSet presAssocID="{88E6D9A9-673A-4B0B-A120-7CA4C64363F1}" presName="compNode" presStyleCnt="0"/>
      <dgm:spPr/>
    </dgm:pt>
    <dgm:pt modelId="{AA7AA16B-9D49-4674-8DBE-FA21DD638374}" type="pres">
      <dgm:prSet presAssocID="{88E6D9A9-673A-4B0B-A120-7CA4C64363F1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bar chart with solid fill"/>
        </a:ext>
      </dgm:extLst>
    </dgm:pt>
    <dgm:pt modelId="{BAA68864-B05D-4743-A401-EFAE3094E476}" type="pres">
      <dgm:prSet presAssocID="{88E6D9A9-673A-4B0B-A120-7CA4C64363F1}" presName="spaceRect" presStyleCnt="0"/>
      <dgm:spPr/>
    </dgm:pt>
    <dgm:pt modelId="{801EC875-80AC-42C5-822A-6C772114D7D2}" type="pres">
      <dgm:prSet presAssocID="{88E6D9A9-673A-4B0B-A120-7CA4C64363F1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A86E9B06-6B7B-4854-962A-CBD97D72C709}" srcId="{C871AC55-3747-44DC-9F7F-C70B7F8225BA}" destId="{1946AF9E-547D-4633-83D1-72C30D3EE503}" srcOrd="0" destOrd="0" parTransId="{EE8C0E09-BB07-46E8-B8F6-D879AA14000E}" sibTransId="{41E25119-91A8-44B0-8CDA-36809CFB4335}"/>
    <dgm:cxn modelId="{C7A3970D-4B2E-46D0-852F-E05AD953EDD5}" srcId="{C871AC55-3747-44DC-9F7F-C70B7F8225BA}" destId="{3BDE99FC-8487-4A15-BC61-14BBBB15F1C9}" srcOrd="2" destOrd="0" parTransId="{0F64FB0A-F0ED-4B5B-A011-F474E1E92229}" sibTransId="{8F10FE5D-21C3-4223-A88B-A2DB3845D807}"/>
    <dgm:cxn modelId="{F850CA12-C8F8-4EF2-8716-0ED633AE1645}" type="presOf" srcId="{E200B545-7E17-488E-A163-2B61B1F298C6}" destId="{2F391784-41A8-463C-9D44-22E0099578F0}" srcOrd="0" destOrd="0" presId="urn:microsoft.com/office/officeart/2018/2/layout/IconLabelList"/>
    <dgm:cxn modelId="{0F5C501F-EB26-4BE7-A623-AF7714627A87}" type="presOf" srcId="{88E6D9A9-673A-4B0B-A120-7CA4C64363F1}" destId="{801EC875-80AC-42C5-822A-6C772114D7D2}" srcOrd="0" destOrd="0" presId="urn:microsoft.com/office/officeart/2018/2/layout/IconLabelList"/>
    <dgm:cxn modelId="{506B973E-C840-486F-976C-FB6FFD68FC35}" srcId="{C871AC55-3747-44DC-9F7F-C70B7F8225BA}" destId="{463C66D6-EBF3-4A7F-A2CB-879866BB509E}" srcOrd="5" destOrd="0" parTransId="{021427F8-D67C-41C0-A5AA-9FE91024EF61}" sibTransId="{6C81AE2A-92F6-4DF3-9F86-B9B8286D8C8A}"/>
    <dgm:cxn modelId="{7ABD236E-8997-4743-A611-567F0A61AC1C}" type="presOf" srcId="{EF4AE052-3DF2-4844-880E-FAC7617F53DF}" destId="{C35EE810-6597-4741-8A96-BADCA88B45FE}" srcOrd="0" destOrd="0" presId="urn:microsoft.com/office/officeart/2018/2/layout/IconLabelList"/>
    <dgm:cxn modelId="{E107E37D-3838-4855-8FEC-FE4F336EF380}" srcId="{C871AC55-3747-44DC-9F7F-C70B7F8225BA}" destId="{EF4AE052-3DF2-4844-880E-FAC7617F53DF}" srcOrd="3" destOrd="0" parTransId="{7964A77A-F11B-40F6-93A9-2A7E28E1E87F}" sibTransId="{C843B3A3-5B0A-4FB3-9A88-8E4E66FA0FB4}"/>
    <dgm:cxn modelId="{1621848A-2A77-40D6-887D-CC68AEB76FEE}" srcId="{C871AC55-3747-44DC-9F7F-C70B7F8225BA}" destId="{88E6D9A9-673A-4B0B-A120-7CA4C64363F1}" srcOrd="6" destOrd="0" parTransId="{174EF02B-FF03-4B80-BD9C-E058EF4F63F4}" sibTransId="{6D3FF506-05F2-4080-8398-7B0DA27141A5}"/>
    <dgm:cxn modelId="{6D2E9499-BE8C-4ECC-A487-4EF930D70FBF}" type="presOf" srcId="{C871AC55-3747-44DC-9F7F-C70B7F8225BA}" destId="{64100F93-7D06-43B9-B2BF-1346B6B38C95}" srcOrd="0" destOrd="0" presId="urn:microsoft.com/office/officeart/2018/2/layout/IconLabelList"/>
    <dgm:cxn modelId="{ED0018B0-5DF2-4A53-A66E-48772989C23D}" srcId="{C871AC55-3747-44DC-9F7F-C70B7F8225BA}" destId="{E200B545-7E17-488E-A163-2B61B1F298C6}" srcOrd="4" destOrd="0" parTransId="{9873CAC3-1132-4231-BC75-EDA35ACEF318}" sibTransId="{E2A6BF71-06DF-40CD-B602-522691D760A3}"/>
    <dgm:cxn modelId="{760B4FB3-EBF3-47D4-A486-A8A7352C0740}" type="presOf" srcId="{463C66D6-EBF3-4A7F-A2CB-879866BB509E}" destId="{80158F30-9992-4CDF-8171-E4C3692A11C5}" srcOrd="0" destOrd="0" presId="urn:microsoft.com/office/officeart/2018/2/layout/IconLabelList"/>
    <dgm:cxn modelId="{2182FDD1-719C-458A-BEFC-E2D4A5EAC9DE}" type="presOf" srcId="{1946AF9E-547D-4633-83D1-72C30D3EE503}" destId="{95E0FB30-50FC-408D-94AB-F150BD4573B2}" srcOrd="0" destOrd="0" presId="urn:microsoft.com/office/officeart/2018/2/layout/IconLabelList"/>
    <dgm:cxn modelId="{9AC6E4D3-B780-4F9B-B690-6A856C2C530C}" srcId="{C871AC55-3747-44DC-9F7F-C70B7F8225BA}" destId="{75B6887F-C15A-4EFD-97A5-7748592D4927}" srcOrd="1" destOrd="0" parTransId="{DA6BF77F-5259-4A9A-BB52-D9A42677394E}" sibTransId="{13FCB8EA-5C25-464C-ADF0-7541FC5F44B2}"/>
    <dgm:cxn modelId="{0F76EBD5-02A1-4C77-84E1-BD33BE175C3A}" type="presOf" srcId="{75B6887F-C15A-4EFD-97A5-7748592D4927}" destId="{6D130046-C56E-40CA-A483-E9A37E5F8D14}" srcOrd="0" destOrd="0" presId="urn:microsoft.com/office/officeart/2018/2/layout/IconLabelList"/>
    <dgm:cxn modelId="{64B6CDE7-CAF3-4334-BCD1-9CA276D8ABFE}" type="presOf" srcId="{3BDE99FC-8487-4A15-BC61-14BBBB15F1C9}" destId="{5111E4D1-6CEB-448E-B436-41B616267114}" srcOrd="0" destOrd="0" presId="urn:microsoft.com/office/officeart/2018/2/layout/IconLabelList"/>
    <dgm:cxn modelId="{266F1E3B-221A-4E80-8C65-3F470B30F26A}" type="presParOf" srcId="{64100F93-7D06-43B9-B2BF-1346B6B38C95}" destId="{49F66A0D-0F03-46E3-9E36-978320D7896C}" srcOrd="0" destOrd="0" presId="urn:microsoft.com/office/officeart/2018/2/layout/IconLabelList"/>
    <dgm:cxn modelId="{ABC8E164-9453-4665-A2AF-B14434367F7E}" type="presParOf" srcId="{49F66A0D-0F03-46E3-9E36-978320D7896C}" destId="{3F86930D-BD72-4CDA-99CC-DCF7DB6770A9}" srcOrd="0" destOrd="0" presId="urn:microsoft.com/office/officeart/2018/2/layout/IconLabelList"/>
    <dgm:cxn modelId="{07556433-4D1C-482D-8B6A-44CB7E044A74}" type="presParOf" srcId="{49F66A0D-0F03-46E3-9E36-978320D7896C}" destId="{6133156F-829F-4107-9B15-EE21FB5D1A11}" srcOrd="1" destOrd="0" presId="urn:microsoft.com/office/officeart/2018/2/layout/IconLabelList"/>
    <dgm:cxn modelId="{B4A9BE58-3885-4E66-A240-C07128E6BFFD}" type="presParOf" srcId="{49F66A0D-0F03-46E3-9E36-978320D7896C}" destId="{95E0FB30-50FC-408D-94AB-F150BD4573B2}" srcOrd="2" destOrd="0" presId="urn:microsoft.com/office/officeart/2018/2/layout/IconLabelList"/>
    <dgm:cxn modelId="{27B52A86-9E9F-4832-BC3B-609F0C67352D}" type="presParOf" srcId="{64100F93-7D06-43B9-B2BF-1346B6B38C95}" destId="{17475C9A-779E-4083-8ED0-503949019243}" srcOrd="1" destOrd="0" presId="urn:microsoft.com/office/officeart/2018/2/layout/IconLabelList"/>
    <dgm:cxn modelId="{B010B1DE-039F-49DA-BFBF-4739F96F68D4}" type="presParOf" srcId="{64100F93-7D06-43B9-B2BF-1346B6B38C95}" destId="{4246F970-3212-4FD4-B308-571CAA1FFA03}" srcOrd="2" destOrd="0" presId="urn:microsoft.com/office/officeart/2018/2/layout/IconLabelList"/>
    <dgm:cxn modelId="{94F19CA5-7483-4903-ABA4-9C0C2C75DF49}" type="presParOf" srcId="{4246F970-3212-4FD4-B308-571CAA1FFA03}" destId="{2E4B6767-8BC7-4184-9ABE-B0E168EE5F32}" srcOrd="0" destOrd="0" presId="urn:microsoft.com/office/officeart/2018/2/layout/IconLabelList"/>
    <dgm:cxn modelId="{4A7559DD-67EC-4DA6-BCEE-F5D9A5331401}" type="presParOf" srcId="{4246F970-3212-4FD4-B308-571CAA1FFA03}" destId="{F7700498-D1F1-4127-A493-BD63B1A79737}" srcOrd="1" destOrd="0" presId="urn:microsoft.com/office/officeart/2018/2/layout/IconLabelList"/>
    <dgm:cxn modelId="{A7283FF0-C26B-4659-B64F-2C488F9BB6FE}" type="presParOf" srcId="{4246F970-3212-4FD4-B308-571CAA1FFA03}" destId="{6D130046-C56E-40CA-A483-E9A37E5F8D14}" srcOrd="2" destOrd="0" presId="urn:microsoft.com/office/officeart/2018/2/layout/IconLabelList"/>
    <dgm:cxn modelId="{87A74091-8512-46E0-A0F5-5A8F9CF561A7}" type="presParOf" srcId="{64100F93-7D06-43B9-B2BF-1346B6B38C95}" destId="{00F5DF10-B852-41E1-9FA8-7F29BBE6451E}" srcOrd="3" destOrd="0" presId="urn:microsoft.com/office/officeart/2018/2/layout/IconLabelList"/>
    <dgm:cxn modelId="{DEBE5B32-D2DC-4685-B95D-AAE5147E9FCA}" type="presParOf" srcId="{64100F93-7D06-43B9-B2BF-1346B6B38C95}" destId="{54165F95-706E-4AD9-9713-0C898815F19E}" srcOrd="4" destOrd="0" presId="urn:microsoft.com/office/officeart/2018/2/layout/IconLabelList"/>
    <dgm:cxn modelId="{861AD51C-685D-499F-8ED9-63BFF747E73A}" type="presParOf" srcId="{54165F95-706E-4AD9-9713-0C898815F19E}" destId="{9109286F-13E2-42AB-B050-91F0E9F46666}" srcOrd="0" destOrd="0" presId="urn:microsoft.com/office/officeart/2018/2/layout/IconLabelList"/>
    <dgm:cxn modelId="{6BA8F789-670A-4D20-8580-3B4E02DCB766}" type="presParOf" srcId="{54165F95-706E-4AD9-9713-0C898815F19E}" destId="{B2FD6EB9-58D7-4822-B577-9501116D9D73}" srcOrd="1" destOrd="0" presId="urn:microsoft.com/office/officeart/2018/2/layout/IconLabelList"/>
    <dgm:cxn modelId="{C4C77668-837D-46D1-8078-964D7F5327C8}" type="presParOf" srcId="{54165F95-706E-4AD9-9713-0C898815F19E}" destId="{5111E4D1-6CEB-448E-B436-41B616267114}" srcOrd="2" destOrd="0" presId="urn:microsoft.com/office/officeart/2018/2/layout/IconLabelList"/>
    <dgm:cxn modelId="{B6A8530A-D5A4-49FA-9DFA-77C9DF2BF5A5}" type="presParOf" srcId="{64100F93-7D06-43B9-B2BF-1346B6B38C95}" destId="{E6DD661D-150B-4DB6-B832-D3F0C758209B}" srcOrd="5" destOrd="0" presId="urn:microsoft.com/office/officeart/2018/2/layout/IconLabelList"/>
    <dgm:cxn modelId="{6B16361A-9BF8-4958-885B-1FAF2760A71B}" type="presParOf" srcId="{64100F93-7D06-43B9-B2BF-1346B6B38C95}" destId="{9D0EF339-2301-4CA0-8627-8FE23633017A}" srcOrd="6" destOrd="0" presId="urn:microsoft.com/office/officeart/2018/2/layout/IconLabelList"/>
    <dgm:cxn modelId="{EBAE2EA5-64DB-4C2E-A93A-4659833E5383}" type="presParOf" srcId="{9D0EF339-2301-4CA0-8627-8FE23633017A}" destId="{A65ED340-56ED-4DD9-A1B1-5C22DD74C041}" srcOrd="0" destOrd="0" presId="urn:microsoft.com/office/officeart/2018/2/layout/IconLabelList"/>
    <dgm:cxn modelId="{A6768795-AA7D-4AA2-853A-B6390C9C0CC1}" type="presParOf" srcId="{9D0EF339-2301-4CA0-8627-8FE23633017A}" destId="{1F1193AB-A672-4E01-85B4-70BF4EB556EB}" srcOrd="1" destOrd="0" presId="urn:microsoft.com/office/officeart/2018/2/layout/IconLabelList"/>
    <dgm:cxn modelId="{97E91E0A-7E2F-4B51-BAF9-9628B18449AF}" type="presParOf" srcId="{9D0EF339-2301-4CA0-8627-8FE23633017A}" destId="{C35EE810-6597-4741-8A96-BADCA88B45FE}" srcOrd="2" destOrd="0" presId="urn:microsoft.com/office/officeart/2018/2/layout/IconLabelList"/>
    <dgm:cxn modelId="{D9D06D7A-5BC5-473C-9055-3B32D50DD168}" type="presParOf" srcId="{64100F93-7D06-43B9-B2BF-1346B6B38C95}" destId="{550AB153-0886-40B4-9A70-AD4B2344E0FF}" srcOrd="7" destOrd="0" presId="urn:microsoft.com/office/officeart/2018/2/layout/IconLabelList"/>
    <dgm:cxn modelId="{5666D1B4-38BC-454C-9B25-CEC1B4AA5D83}" type="presParOf" srcId="{64100F93-7D06-43B9-B2BF-1346B6B38C95}" destId="{D780C8A5-02E3-4FCF-A7DC-3356BBEEF201}" srcOrd="8" destOrd="0" presId="urn:microsoft.com/office/officeart/2018/2/layout/IconLabelList"/>
    <dgm:cxn modelId="{B5875A79-2276-4350-BB95-1E3840C0382F}" type="presParOf" srcId="{D780C8A5-02E3-4FCF-A7DC-3356BBEEF201}" destId="{2F233000-DE32-422B-8B00-C8310D7A8302}" srcOrd="0" destOrd="0" presId="urn:microsoft.com/office/officeart/2018/2/layout/IconLabelList"/>
    <dgm:cxn modelId="{2D199CDD-96BD-47E3-A12D-8E48D808C7BE}" type="presParOf" srcId="{D780C8A5-02E3-4FCF-A7DC-3356BBEEF201}" destId="{920088EC-CF49-4A07-98DE-FC86494E6715}" srcOrd="1" destOrd="0" presId="urn:microsoft.com/office/officeart/2018/2/layout/IconLabelList"/>
    <dgm:cxn modelId="{ABAC89A4-D8C1-4B2F-A542-5E3045172263}" type="presParOf" srcId="{D780C8A5-02E3-4FCF-A7DC-3356BBEEF201}" destId="{2F391784-41A8-463C-9D44-22E0099578F0}" srcOrd="2" destOrd="0" presId="urn:microsoft.com/office/officeart/2018/2/layout/IconLabelList"/>
    <dgm:cxn modelId="{D054CF80-AB7F-42E0-B0C2-496660816742}" type="presParOf" srcId="{64100F93-7D06-43B9-B2BF-1346B6B38C95}" destId="{61D31D43-20E5-4FDF-9CF2-4E120896C8E0}" srcOrd="9" destOrd="0" presId="urn:microsoft.com/office/officeart/2018/2/layout/IconLabelList"/>
    <dgm:cxn modelId="{B3C89D37-083C-44DF-BB7D-7D91023203D7}" type="presParOf" srcId="{64100F93-7D06-43B9-B2BF-1346B6B38C95}" destId="{CDDB6976-26F7-4CD6-B898-7CFEBA14A680}" srcOrd="10" destOrd="0" presId="urn:microsoft.com/office/officeart/2018/2/layout/IconLabelList"/>
    <dgm:cxn modelId="{8A0CD93B-3481-4067-8095-D4C977F80852}" type="presParOf" srcId="{CDDB6976-26F7-4CD6-B898-7CFEBA14A680}" destId="{D4AEA809-3944-488C-ABAC-67C8575935F8}" srcOrd="0" destOrd="0" presId="urn:microsoft.com/office/officeart/2018/2/layout/IconLabelList"/>
    <dgm:cxn modelId="{45AA319D-C884-4D26-8ACC-8AFC81FEBA01}" type="presParOf" srcId="{CDDB6976-26F7-4CD6-B898-7CFEBA14A680}" destId="{BFBCE834-9B77-45AB-9EA3-D14F9908DE46}" srcOrd="1" destOrd="0" presId="urn:microsoft.com/office/officeart/2018/2/layout/IconLabelList"/>
    <dgm:cxn modelId="{A633473F-27DE-4DCD-9CB7-257A9913E727}" type="presParOf" srcId="{CDDB6976-26F7-4CD6-B898-7CFEBA14A680}" destId="{80158F30-9992-4CDF-8171-E4C3692A11C5}" srcOrd="2" destOrd="0" presId="urn:microsoft.com/office/officeart/2018/2/layout/IconLabelList"/>
    <dgm:cxn modelId="{1FC98BBD-CB1B-4923-B11D-46EBB48C4A9B}" type="presParOf" srcId="{64100F93-7D06-43B9-B2BF-1346B6B38C95}" destId="{15016160-575D-49AC-AA90-9B827DEC1B83}" srcOrd="11" destOrd="0" presId="urn:microsoft.com/office/officeart/2018/2/layout/IconLabelList"/>
    <dgm:cxn modelId="{75A0D2B2-17B6-44B7-AD72-640600330317}" type="presParOf" srcId="{64100F93-7D06-43B9-B2BF-1346B6B38C95}" destId="{B953C0DB-F36D-464D-BD71-9074FCE65A34}" srcOrd="12" destOrd="0" presId="urn:microsoft.com/office/officeart/2018/2/layout/IconLabelList"/>
    <dgm:cxn modelId="{16DBB53A-C1DF-43F3-B8C1-697287A53ADF}" type="presParOf" srcId="{B953C0DB-F36D-464D-BD71-9074FCE65A34}" destId="{AA7AA16B-9D49-4674-8DBE-FA21DD638374}" srcOrd="0" destOrd="0" presId="urn:microsoft.com/office/officeart/2018/2/layout/IconLabelList"/>
    <dgm:cxn modelId="{834F6E35-9507-424F-8EC2-14B6184536BC}" type="presParOf" srcId="{B953C0DB-F36D-464D-BD71-9074FCE65A34}" destId="{BAA68864-B05D-4743-A401-EFAE3094E476}" srcOrd="1" destOrd="0" presId="urn:microsoft.com/office/officeart/2018/2/layout/IconLabelList"/>
    <dgm:cxn modelId="{4B671FE1-F401-45EF-ADFD-DD7991EAEE56}" type="presParOf" srcId="{B953C0DB-F36D-464D-BD71-9074FCE65A34}" destId="{801EC875-80AC-42C5-822A-6C772114D7D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33F823-8A79-454C-BFED-9A522B8BD15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FDAC460-6EEC-418A-982A-594FE0D4FDB7}">
      <dgm:prSet/>
      <dgm:spPr/>
      <dgm:t>
        <a:bodyPr/>
        <a:lstStyle/>
        <a:p>
          <a:r>
            <a:rPr lang="en-GB" dirty="0"/>
            <a:t>New requirements for publishing notices throughout the procurement lifecycle from planning through to contract expiry. </a:t>
          </a:r>
          <a:endParaRPr lang="en-US" dirty="0"/>
        </a:p>
      </dgm:t>
    </dgm:pt>
    <dgm:pt modelId="{B5C4EEF3-E6ED-41A3-96C2-1035CC067127}" type="parTrans" cxnId="{083A9CCD-B74C-405A-B776-F23A4BA24959}">
      <dgm:prSet/>
      <dgm:spPr/>
      <dgm:t>
        <a:bodyPr/>
        <a:lstStyle/>
        <a:p>
          <a:endParaRPr lang="en-US"/>
        </a:p>
      </dgm:t>
    </dgm:pt>
    <dgm:pt modelId="{A683C106-D7BB-4498-9ABC-58E0D5104C5D}" type="sibTrans" cxnId="{083A9CCD-B74C-405A-B776-F23A4BA24959}">
      <dgm:prSet/>
      <dgm:spPr/>
      <dgm:t>
        <a:bodyPr/>
        <a:lstStyle/>
        <a:p>
          <a:endParaRPr lang="en-US"/>
        </a:p>
      </dgm:t>
    </dgm:pt>
    <dgm:pt modelId="{DB779F7C-ED59-4031-80AA-B50FF443D177}">
      <dgm:prSet/>
      <dgm:spPr/>
      <dgm:t>
        <a:bodyPr/>
        <a:lstStyle/>
        <a:p>
          <a:r>
            <a:rPr lang="en-GB" dirty="0"/>
            <a:t>Planned procurement notices and preliminary market engagement notices </a:t>
          </a:r>
          <a:endParaRPr lang="en-US" dirty="0"/>
        </a:p>
      </dgm:t>
    </dgm:pt>
    <dgm:pt modelId="{9482AF47-7E4F-4A4C-955F-198EF7CDE59C}" type="parTrans" cxnId="{F2CCCF37-D4E8-4F9D-B389-F108F2F5AC67}">
      <dgm:prSet/>
      <dgm:spPr/>
      <dgm:t>
        <a:bodyPr/>
        <a:lstStyle/>
        <a:p>
          <a:endParaRPr lang="en-US"/>
        </a:p>
      </dgm:t>
    </dgm:pt>
    <dgm:pt modelId="{AF6D2618-128F-4322-A5ED-D96540724211}" type="sibTrans" cxnId="{F2CCCF37-D4E8-4F9D-B389-F108F2F5AC67}">
      <dgm:prSet/>
      <dgm:spPr/>
      <dgm:t>
        <a:bodyPr/>
        <a:lstStyle/>
        <a:p>
          <a:endParaRPr lang="en-US"/>
        </a:p>
      </dgm:t>
    </dgm:pt>
    <dgm:pt modelId="{6C04B4EB-658F-4645-90CB-DFB747522EAE}">
      <dgm:prSet/>
      <dgm:spPr/>
      <dgm:t>
        <a:bodyPr/>
        <a:lstStyle/>
        <a:p>
          <a:r>
            <a:rPr lang="en-GB" dirty="0"/>
            <a:t>Pipeline notices</a:t>
          </a:r>
          <a:endParaRPr lang="en-US" dirty="0"/>
        </a:p>
      </dgm:t>
    </dgm:pt>
    <dgm:pt modelId="{07243B1C-8EC9-44ED-BC5C-986922509E73}" type="parTrans" cxnId="{E5686FDC-04FC-4EEE-ACCF-675D7190FF50}">
      <dgm:prSet/>
      <dgm:spPr/>
      <dgm:t>
        <a:bodyPr/>
        <a:lstStyle/>
        <a:p>
          <a:endParaRPr lang="en-US"/>
        </a:p>
      </dgm:t>
    </dgm:pt>
    <dgm:pt modelId="{4380270B-B49C-4F30-8B6B-54931566101E}" type="sibTrans" cxnId="{E5686FDC-04FC-4EEE-ACCF-675D7190FF50}">
      <dgm:prSet/>
      <dgm:spPr/>
      <dgm:t>
        <a:bodyPr/>
        <a:lstStyle/>
        <a:p>
          <a:endParaRPr lang="en-US"/>
        </a:p>
      </dgm:t>
    </dgm:pt>
    <dgm:pt modelId="{44FC7F75-E5A1-4329-9E8F-DDD2C4129482}">
      <dgm:prSet/>
      <dgm:spPr/>
      <dgm:t>
        <a:bodyPr/>
        <a:lstStyle/>
        <a:p>
          <a:r>
            <a:rPr lang="en-GB" dirty="0"/>
            <a:t>Transparency notices on the direct award of a contract</a:t>
          </a:r>
          <a:endParaRPr lang="en-US" dirty="0"/>
        </a:p>
      </dgm:t>
    </dgm:pt>
    <dgm:pt modelId="{68C73045-3FEE-4C71-BA99-7823F2116B5B}" type="parTrans" cxnId="{61C18AA6-3B0A-4B91-B8D5-1EBF2542629C}">
      <dgm:prSet/>
      <dgm:spPr/>
      <dgm:t>
        <a:bodyPr/>
        <a:lstStyle/>
        <a:p>
          <a:endParaRPr lang="en-US"/>
        </a:p>
      </dgm:t>
    </dgm:pt>
    <dgm:pt modelId="{73AFB33B-8C95-4929-AC8E-1EF26CAA3114}" type="sibTrans" cxnId="{61C18AA6-3B0A-4B91-B8D5-1EBF2542629C}">
      <dgm:prSet/>
      <dgm:spPr/>
      <dgm:t>
        <a:bodyPr/>
        <a:lstStyle/>
        <a:p>
          <a:endParaRPr lang="en-US"/>
        </a:p>
      </dgm:t>
    </dgm:pt>
    <dgm:pt modelId="{792001BD-5287-45EE-BDE8-EADFE4FF3B60}">
      <dgm:prSet/>
      <dgm:spPr/>
      <dgm:t>
        <a:bodyPr/>
        <a:lstStyle/>
        <a:p>
          <a:r>
            <a:rPr lang="en-GB" dirty="0"/>
            <a:t>Mandatory contract change notices</a:t>
          </a:r>
          <a:endParaRPr lang="en-US" dirty="0"/>
        </a:p>
      </dgm:t>
    </dgm:pt>
    <dgm:pt modelId="{9D26B1CE-9177-4B59-8598-2393A9FFAD0E}" type="parTrans" cxnId="{58C48CC8-3FCC-40CF-9662-4522BF3BECD8}">
      <dgm:prSet/>
      <dgm:spPr/>
      <dgm:t>
        <a:bodyPr/>
        <a:lstStyle/>
        <a:p>
          <a:endParaRPr lang="en-US"/>
        </a:p>
      </dgm:t>
    </dgm:pt>
    <dgm:pt modelId="{885A7386-DA66-4652-AE68-2B87A8DB5857}" type="sibTrans" cxnId="{58C48CC8-3FCC-40CF-9662-4522BF3BECD8}">
      <dgm:prSet/>
      <dgm:spPr/>
      <dgm:t>
        <a:bodyPr/>
        <a:lstStyle/>
        <a:p>
          <a:endParaRPr lang="en-US"/>
        </a:p>
      </dgm:t>
    </dgm:pt>
    <dgm:pt modelId="{B3062655-65E2-4131-B06F-AEB6C742DA99}">
      <dgm:prSet/>
      <dgm:spPr/>
      <dgm:t>
        <a:bodyPr/>
        <a:lstStyle/>
        <a:p>
          <a:r>
            <a:rPr lang="en-GB" dirty="0"/>
            <a:t>Termination notices on the termination of a public contract.</a:t>
          </a:r>
          <a:endParaRPr lang="en-US" dirty="0"/>
        </a:p>
      </dgm:t>
    </dgm:pt>
    <dgm:pt modelId="{01D967A7-E8B1-40BD-83F9-2720F04FF5B1}" type="parTrans" cxnId="{FF7FBB43-CBAC-474B-BD81-EBE726326891}">
      <dgm:prSet/>
      <dgm:spPr/>
      <dgm:t>
        <a:bodyPr/>
        <a:lstStyle/>
        <a:p>
          <a:endParaRPr lang="en-US"/>
        </a:p>
      </dgm:t>
    </dgm:pt>
    <dgm:pt modelId="{57787DA3-5B1A-47D9-9FB5-040F598255BB}" type="sibTrans" cxnId="{FF7FBB43-CBAC-474B-BD81-EBE726326891}">
      <dgm:prSet/>
      <dgm:spPr/>
      <dgm:t>
        <a:bodyPr/>
        <a:lstStyle/>
        <a:p>
          <a:endParaRPr lang="en-US"/>
        </a:p>
      </dgm:t>
    </dgm:pt>
    <dgm:pt modelId="{3F4C8347-BC1F-4CE4-82F6-B19221996FCB}" type="pres">
      <dgm:prSet presAssocID="{4033F823-8A79-454C-BFED-9A522B8BD150}" presName="linear" presStyleCnt="0">
        <dgm:presLayoutVars>
          <dgm:animLvl val="lvl"/>
          <dgm:resizeHandles val="exact"/>
        </dgm:presLayoutVars>
      </dgm:prSet>
      <dgm:spPr/>
    </dgm:pt>
    <dgm:pt modelId="{D719874F-C993-4D3E-8289-5E5A4DE9D72F}" type="pres">
      <dgm:prSet presAssocID="{FFDAC460-6EEC-418A-982A-594FE0D4FDB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115F649-93E8-48F9-8B94-8A83DDD160CE}" type="pres">
      <dgm:prSet presAssocID="{A683C106-D7BB-4498-9ABC-58E0D5104C5D}" presName="spacer" presStyleCnt="0"/>
      <dgm:spPr/>
    </dgm:pt>
    <dgm:pt modelId="{5D5B1131-5D7A-4BAB-8905-45497D1AB8C8}" type="pres">
      <dgm:prSet presAssocID="{DB779F7C-ED59-4031-80AA-B50FF443D17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D32ACE1-53DD-4E6E-A566-A1B5345ABE76}" type="pres">
      <dgm:prSet presAssocID="{AF6D2618-128F-4322-A5ED-D96540724211}" presName="spacer" presStyleCnt="0"/>
      <dgm:spPr/>
    </dgm:pt>
    <dgm:pt modelId="{37EAAFC5-05F6-4D1E-B0F6-0F896649D1E9}" type="pres">
      <dgm:prSet presAssocID="{6C04B4EB-658F-4645-90CB-DFB747522EA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DAD386C-2A30-4BDC-8D1C-685ED2DF2E53}" type="pres">
      <dgm:prSet presAssocID="{4380270B-B49C-4F30-8B6B-54931566101E}" presName="spacer" presStyleCnt="0"/>
      <dgm:spPr/>
    </dgm:pt>
    <dgm:pt modelId="{3DF70BE2-89DC-4BDE-8E47-723D9AEC2FD0}" type="pres">
      <dgm:prSet presAssocID="{44FC7F75-E5A1-4329-9E8F-DDD2C412948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879C76E4-0701-4215-B62B-049B74675D68}" type="pres">
      <dgm:prSet presAssocID="{73AFB33B-8C95-4929-AC8E-1EF26CAA3114}" presName="spacer" presStyleCnt="0"/>
      <dgm:spPr/>
    </dgm:pt>
    <dgm:pt modelId="{DBA75C70-DD48-4F1A-B84E-D06DAC3218D3}" type="pres">
      <dgm:prSet presAssocID="{792001BD-5287-45EE-BDE8-EADFE4FF3B6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A33B430-CF3B-491C-B9C3-4ECA00C846B2}" type="pres">
      <dgm:prSet presAssocID="{885A7386-DA66-4652-AE68-2B87A8DB5857}" presName="spacer" presStyleCnt="0"/>
      <dgm:spPr/>
    </dgm:pt>
    <dgm:pt modelId="{BB871619-FF80-4D0C-AFE5-E7880FC48C3B}" type="pres">
      <dgm:prSet presAssocID="{B3062655-65E2-4131-B06F-AEB6C742DA9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C27A9511-EF87-4ACA-BCD5-385A03FBD024}" type="presOf" srcId="{44FC7F75-E5A1-4329-9E8F-DDD2C4129482}" destId="{3DF70BE2-89DC-4BDE-8E47-723D9AEC2FD0}" srcOrd="0" destOrd="0" presId="urn:microsoft.com/office/officeart/2005/8/layout/vList2"/>
    <dgm:cxn modelId="{92AB8D26-CE75-41E2-AF0A-AFD78E32AA86}" type="presOf" srcId="{792001BD-5287-45EE-BDE8-EADFE4FF3B60}" destId="{DBA75C70-DD48-4F1A-B84E-D06DAC3218D3}" srcOrd="0" destOrd="0" presId="urn:microsoft.com/office/officeart/2005/8/layout/vList2"/>
    <dgm:cxn modelId="{F2CCCF37-D4E8-4F9D-B389-F108F2F5AC67}" srcId="{4033F823-8A79-454C-BFED-9A522B8BD150}" destId="{DB779F7C-ED59-4031-80AA-B50FF443D177}" srcOrd="1" destOrd="0" parTransId="{9482AF47-7E4F-4A4C-955F-198EF7CDE59C}" sibTransId="{AF6D2618-128F-4322-A5ED-D96540724211}"/>
    <dgm:cxn modelId="{FF7FBB43-CBAC-474B-BD81-EBE726326891}" srcId="{4033F823-8A79-454C-BFED-9A522B8BD150}" destId="{B3062655-65E2-4131-B06F-AEB6C742DA99}" srcOrd="5" destOrd="0" parTransId="{01D967A7-E8B1-40BD-83F9-2720F04FF5B1}" sibTransId="{57787DA3-5B1A-47D9-9FB5-040F598255BB}"/>
    <dgm:cxn modelId="{F7AA3E45-B72F-4D76-8333-844EF7D7D897}" type="presOf" srcId="{6C04B4EB-658F-4645-90CB-DFB747522EAE}" destId="{37EAAFC5-05F6-4D1E-B0F6-0F896649D1E9}" srcOrd="0" destOrd="0" presId="urn:microsoft.com/office/officeart/2005/8/layout/vList2"/>
    <dgm:cxn modelId="{61C18AA6-3B0A-4B91-B8D5-1EBF2542629C}" srcId="{4033F823-8A79-454C-BFED-9A522B8BD150}" destId="{44FC7F75-E5A1-4329-9E8F-DDD2C4129482}" srcOrd="3" destOrd="0" parTransId="{68C73045-3FEE-4C71-BA99-7823F2116B5B}" sibTransId="{73AFB33B-8C95-4929-AC8E-1EF26CAA3114}"/>
    <dgm:cxn modelId="{58C48CC8-3FCC-40CF-9662-4522BF3BECD8}" srcId="{4033F823-8A79-454C-BFED-9A522B8BD150}" destId="{792001BD-5287-45EE-BDE8-EADFE4FF3B60}" srcOrd="4" destOrd="0" parTransId="{9D26B1CE-9177-4B59-8598-2393A9FFAD0E}" sibTransId="{885A7386-DA66-4652-AE68-2B87A8DB5857}"/>
    <dgm:cxn modelId="{083A9CCD-B74C-405A-B776-F23A4BA24959}" srcId="{4033F823-8A79-454C-BFED-9A522B8BD150}" destId="{FFDAC460-6EEC-418A-982A-594FE0D4FDB7}" srcOrd="0" destOrd="0" parTransId="{B5C4EEF3-E6ED-41A3-96C2-1035CC067127}" sibTransId="{A683C106-D7BB-4498-9ABC-58E0D5104C5D}"/>
    <dgm:cxn modelId="{62413BD4-62FD-4B3F-A49A-595C7FFD5ADE}" type="presOf" srcId="{B3062655-65E2-4131-B06F-AEB6C742DA99}" destId="{BB871619-FF80-4D0C-AFE5-E7880FC48C3B}" srcOrd="0" destOrd="0" presId="urn:microsoft.com/office/officeart/2005/8/layout/vList2"/>
    <dgm:cxn modelId="{E5686FDC-04FC-4EEE-ACCF-675D7190FF50}" srcId="{4033F823-8A79-454C-BFED-9A522B8BD150}" destId="{6C04B4EB-658F-4645-90CB-DFB747522EAE}" srcOrd="2" destOrd="0" parTransId="{07243B1C-8EC9-44ED-BC5C-986922509E73}" sibTransId="{4380270B-B49C-4F30-8B6B-54931566101E}"/>
    <dgm:cxn modelId="{20A8A9E0-7BFC-49A4-AEFE-4D3F1BCCC1FA}" type="presOf" srcId="{DB779F7C-ED59-4031-80AA-B50FF443D177}" destId="{5D5B1131-5D7A-4BAB-8905-45497D1AB8C8}" srcOrd="0" destOrd="0" presId="urn:microsoft.com/office/officeart/2005/8/layout/vList2"/>
    <dgm:cxn modelId="{F807D3E7-E6DB-4D9E-93F1-6BD45AFC6C8B}" type="presOf" srcId="{FFDAC460-6EEC-418A-982A-594FE0D4FDB7}" destId="{D719874F-C993-4D3E-8289-5E5A4DE9D72F}" srcOrd="0" destOrd="0" presId="urn:microsoft.com/office/officeart/2005/8/layout/vList2"/>
    <dgm:cxn modelId="{92243FEB-1FA0-494B-9498-81D3CEC4E99B}" type="presOf" srcId="{4033F823-8A79-454C-BFED-9A522B8BD150}" destId="{3F4C8347-BC1F-4CE4-82F6-B19221996FCB}" srcOrd="0" destOrd="0" presId="urn:microsoft.com/office/officeart/2005/8/layout/vList2"/>
    <dgm:cxn modelId="{DFAD2888-72DC-4589-96BF-DA769135EEA9}" type="presParOf" srcId="{3F4C8347-BC1F-4CE4-82F6-B19221996FCB}" destId="{D719874F-C993-4D3E-8289-5E5A4DE9D72F}" srcOrd="0" destOrd="0" presId="urn:microsoft.com/office/officeart/2005/8/layout/vList2"/>
    <dgm:cxn modelId="{073BD078-F991-4B4A-973C-0E1029CBC3AE}" type="presParOf" srcId="{3F4C8347-BC1F-4CE4-82F6-B19221996FCB}" destId="{A115F649-93E8-48F9-8B94-8A83DDD160CE}" srcOrd="1" destOrd="0" presId="urn:microsoft.com/office/officeart/2005/8/layout/vList2"/>
    <dgm:cxn modelId="{6CDE1A77-ADFD-4187-B0F2-5EC66A975F79}" type="presParOf" srcId="{3F4C8347-BC1F-4CE4-82F6-B19221996FCB}" destId="{5D5B1131-5D7A-4BAB-8905-45497D1AB8C8}" srcOrd="2" destOrd="0" presId="urn:microsoft.com/office/officeart/2005/8/layout/vList2"/>
    <dgm:cxn modelId="{7A0B8F78-F779-4C0A-8549-66F000398851}" type="presParOf" srcId="{3F4C8347-BC1F-4CE4-82F6-B19221996FCB}" destId="{FD32ACE1-53DD-4E6E-A566-A1B5345ABE76}" srcOrd="3" destOrd="0" presId="urn:microsoft.com/office/officeart/2005/8/layout/vList2"/>
    <dgm:cxn modelId="{D59A539B-37CE-4B97-BEFE-C10D0BC19FD0}" type="presParOf" srcId="{3F4C8347-BC1F-4CE4-82F6-B19221996FCB}" destId="{37EAAFC5-05F6-4D1E-B0F6-0F896649D1E9}" srcOrd="4" destOrd="0" presId="urn:microsoft.com/office/officeart/2005/8/layout/vList2"/>
    <dgm:cxn modelId="{5AAC4D8A-BF6B-48C5-AC80-92F06F6E3A50}" type="presParOf" srcId="{3F4C8347-BC1F-4CE4-82F6-B19221996FCB}" destId="{EDAD386C-2A30-4BDC-8D1C-685ED2DF2E53}" srcOrd="5" destOrd="0" presId="urn:microsoft.com/office/officeart/2005/8/layout/vList2"/>
    <dgm:cxn modelId="{BD2CF50A-7126-4F67-BEF4-CF55A8D4DE52}" type="presParOf" srcId="{3F4C8347-BC1F-4CE4-82F6-B19221996FCB}" destId="{3DF70BE2-89DC-4BDE-8E47-723D9AEC2FD0}" srcOrd="6" destOrd="0" presId="urn:microsoft.com/office/officeart/2005/8/layout/vList2"/>
    <dgm:cxn modelId="{BF8751BF-CD0A-4D23-BF42-477824076B26}" type="presParOf" srcId="{3F4C8347-BC1F-4CE4-82F6-B19221996FCB}" destId="{879C76E4-0701-4215-B62B-049B74675D68}" srcOrd="7" destOrd="0" presId="urn:microsoft.com/office/officeart/2005/8/layout/vList2"/>
    <dgm:cxn modelId="{A91D34E5-C0C1-4CFA-BEB0-1617956FC04C}" type="presParOf" srcId="{3F4C8347-BC1F-4CE4-82F6-B19221996FCB}" destId="{DBA75C70-DD48-4F1A-B84E-D06DAC3218D3}" srcOrd="8" destOrd="0" presId="urn:microsoft.com/office/officeart/2005/8/layout/vList2"/>
    <dgm:cxn modelId="{5E2C842F-E5AF-41F0-9724-86AB9917162C}" type="presParOf" srcId="{3F4C8347-BC1F-4CE4-82F6-B19221996FCB}" destId="{DA33B430-CF3B-491C-B9C3-4ECA00C846B2}" srcOrd="9" destOrd="0" presId="urn:microsoft.com/office/officeart/2005/8/layout/vList2"/>
    <dgm:cxn modelId="{5E66B8A1-0431-488F-B72E-8BE1E14443FC}" type="presParOf" srcId="{3F4C8347-BC1F-4CE4-82F6-B19221996FCB}" destId="{BB871619-FF80-4D0C-AFE5-E7880FC48C3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D8B6AD-4F1F-4B3D-BD37-2338AE29DE49}" type="doc">
      <dgm:prSet loTypeId="urn:microsoft.com/office/officeart/2005/8/layout/process5" loCatId="process" qsTypeId="urn:microsoft.com/office/officeart/2005/8/quickstyle/simple1" qsCatId="simple" csTypeId="urn:microsoft.com/office/officeart/2005/8/colors/accent2_3" csCatId="accent2"/>
      <dgm:spPr/>
      <dgm:t>
        <a:bodyPr/>
        <a:lstStyle/>
        <a:p>
          <a:endParaRPr lang="en-US"/>
        </a:p>
      </dgm:t>
    </dgm:pt>
    <dgm:pt modelId="{106E3DF5-8741-4355-935D-4061CF882453}">
      <dgm:prSet/>
      <dgm:spPr/>
      <dgm:t>
        <a:bodyPr/>
        <a:lstStyle/>
        <a:p>
          <a:r>
            <a:rPr lang="en-GB" b="0" i="0" dirty="0"/>
            <a:t>No longer a requirement to set out the relative advantages and characteristics of the winning tender. </a:t>
          </a:r>
          <a:endParaRPr lang="en-US" dirty="0"/>
        </a:p>
      </dgm:t>
    </dgm:pt>
    <dgm:pt modelId="{F1A6F16B-97F1-4303-A360-19E00CA44524}" type="parTrans" cxnId="{442C0153-CD3E-432C-83AB-7A12B691D621}">
      <dgm:prSet/>
      <dgm:spPr/>
      <dgm:t>
        <a:bodyPr/>
        <a:lstStyle/>
        <a:p>
          <a:endParaRPr lang="en-US"/>
        </a:p>
      </dgm:t>
    </dgm:pt>
    <dgm:pt modelId="{0D382C54-6618-41B1-8044-432841195B15}" type="sibTrans" cxnId="{442C0153-CD3E-432C-83AB-7A12B691D621}">
      <dgm:prSet/>
      <dgm:spPr/>
      <dgm:t>
        <a:bodyPr/>
        <a:lstStyle/>
        <a:p>
          <a:endParaRPr lang="en-US"/>
        </a:p>
      </dgm:t>
    </dgm:pt>
    <dgm:pt modelId="{80B3060E-32C3-4658-B12A-5DAE3E7F45BE}">
      <dgm:prSet/>
      <dgm:spPr/>
      <dgm:t>
        <a:bodyPr/>
        <a:lstStyle/>
        <a:p>
          <a:r>
            <a:rPr lang="en-GB" b="0" i="0"/>
            <a:t>Provided with an “assessment summary” of its tender and the winning tenderer’s tender; </a:t>
          </a:r>
          <a:endParaRPr lang="en-US"/>
        </a:p>
      </dgm:t>
    </dgm:pt>
    <dgm:pt modelId="{450AB346-1C33-448C-95DD-48FEC28F117A}" type="parTrans" cxnId="{DC97E3A8-4004-4651-B948-43B185E8A0BB}">
      <dgm:prSet/>
      <dgm:spPr/>
      <dgm:t>
        <a:bodyPr/>
        <a:lstStyle/>
        <a:p>
          <a:endParaRPr lang="en-US"/>
        </a:p>
      </dgm:t>
    </dgm:pt>
    <dgm:pt modelId="{F3F3A4CC-A27A-44F4-BA30-32F0FCBBA629}" type="sibTrans" cxnId="{DC97E3A8-4004-4651-B948-43B185E8A0BB}">
      <dgm:prSet/>
      <dgm:spPr/>
      <dgm:t>
        <a:bodyPr/>
        <a:lstStyle/>
        <a:p>
          <a:endParaRPr lang="en-US"/>
        </a:p>
      </dgm:t>
    </dgm:pt>
    <dgm:pt modelId="{72DEE7F1-183B-42A4-8FCC-5EAA8EF5AAC8}">
      <dgm:prSet/>
      <dgm:spPr/>
      <dgm:t>
        <a:bodyPr/>
        <a:lstStyle/>
        <a:p>
          <a:r>
            <a:rPr lang="en-GB" b="0" i="0"/>
            <a:t>Giving detailed feedback against each evaluated criteria</a:t>
          </a:r>
          <a:endParaRPr lang="en-US"/>
        </a:p>
      </dgm:t>
    </dgm:pt>
    <dgm:pt modelId="{A16D2EB7-697A-42C4-830C-CC9630427B01}" type="parTrans" cxnId="{09A0C6D2-99BA-4811-A3C4-318DFB6B628F}">
      <dgm:prSet/>
      <dgm:spPr/>
      <dgm:t>
        <a:bodyPr/>
        <a:lstStyle/>
        <a:p>
          <a:endParaRPr lang="en-US"/>
        </a:p>
      </dgm:t>
    </dgm:pt>
    <dgm:pt modelId="{D413C6BF-4DDB-4D93-92DB-7852090A1A1E}" type="sibTrans" cxnId="{09A0C6D2-99BA-4811-A3C4-318DFB6B628F}">
      <dgm:prSet/>
      <dgm:spPr/>
      <dgm:t>
        <a:bodyPr/>
        <a:lstStyle/>
        <a:p>
          <a:endParaRPr lang="en-US"/>
        </a:p>
      </dgm:t>
    </dgm:pt>
    <dgm:pt modelId="{BB591B76-F312-4CB5-90D0-4259B14EE3BB}">
      <dgm:prSet/>
      <dgm:spPr/>
      <dgm:t>
        <a:bodyPr/>
        <a:lstStyle/>
        <a:p>
          <a:r>
            <a:rPr lang="en-GB"/>
            <a:t>M</a:t>
          </a:r>
          <a:r>
            <a:rPr lang="en-GB" b="0" i="0"/>
            <a:t>andatory standstill period has been changed to 8 working days beginning on the date a contract award notice is published; </a:t>
          </a:r>
          <a:endParaRPr lang="en-US"/>
        </a:p>
      </dgm:t>
    </dgm:pt>
    <dgm:pt modelId="{EAD2E040-2D00-494C-9E21-D78BD889F03F}" type="parTrans" cxnId="{B0976A7E-DB79-4BF9-A54D-EA6AF7442C72}">
      <dgm:prSet/>
      <dgm:spPr/>
      <dgm:t>
        <a:bodyPr/>
        <a:lstStyle/>
        <a:p>
          <a:endParaRPr lang="en-US"/>
        </a:p>
      </dgm:t>
    </dgm:pt>
    <dgm:pt modelId="{7B71A84A-0AA3-4B91-9768-AC5EE511082F}" type="sibTrans" cxnId="{B0976A7E-DB79-4BF9-A54D-EA6AF7442C72}">
      <dgm:prSet/>
      <dgm:spPr/>
      <dgm:t>
        <a:bodyPr/>
        <a:lstStyle/>
        <a:p>
          <a:endParaRPr lang="en-US"/>
        </a:p>
      </dgm:t>
    </dgm:pt>
    <dgm:pt modelId="{22A28F86-1251-4014-A650-32B59986701F}" type="pres">
      <dgm:prSet presAssocID="{B4D8B6AD-4F1F-4B3D-BD37-2338AE29DE49}" presName="diagram" presStyleCnt="0">
        <dgm:presLayoutVars>
          <dgm:dir/>
          <dgm:resizeHandles val="exact"/>
        </dgm:presLayoutVars>
      </dgm:prSet>
      <dgm:spPr/>
    </dgm:pt>
    <dgm:pt modelId="{3281A942-2B24-4EA5-B954-5204DD3A937B}" type="pres">
      <dgm:prSet presAssocID="{106E3DF5-8741-4355-935D-4061CF882453}" presName="node" presStyleLbl="node1" presStyleIdx="0" presStyleCnt="4">
        <dgm:presLayoutVars>
          <dgm:bulletEnabled val="1"/>
        </dgm:presLayoutVars>
      </dgm:prSet>
      <dgm:spPr/>
    </dgm:pt>
    <dgm:pt modelId="{96209471-DD97-4C4E-B3CE-B0D30490235E}" type="pres">
      <dgm:prSet presAssocID="{0D382C54-6618-41B1-8044-432841195B15}" presName="sibTrans" presStyleLbl="sibTrans2D1" presStyleIdx="0" presStyleCnt="3"/>
      <dgm:spPr/>
    </dgm:pt>
    <dgm:pt modelId="{F2217568-B42A-4350-8EA0-EB2F40C5AC04}" type="pres">
      <dgm:prSet presAssocID="{0D382C54-6618-41B1-8044-432841195B15}" presName="connectorText" presStyleLbl="sibTrans2D1" presStyleIdx="0" presStyleCnt="3"/>
      <dgm:spPr/>
    </dgm:pt>
    <dgm:pt modelId="{DBC30919-DF4F-4736-B13A-36B4113D2DA0}" type="pres">
      <dgm:prSet presAssocID="{80B3060E-32C3-4658-B12A-5DAE3E7F45BE}" presName="node" presStyleLbl="node1" presStyleIdx="1" presStyleCnt="4">
        <dgm:presLayoutVars>
          <dgm:bulletEnabled val="1"/>
        </dgm:presLayoutVars>
      </dgm:prSet>
      <dgm:spPr/>
    </dgm:pt>
    <dgm:pt modelId="{57B328BC-04F5-48CB-860D-D9F040BD286A}" type="pres">
      <dgm:prSet presAssocID="{F3F3A4CC-A27A-44F4-BA30-32F0FCBBA629}" presName="sibTrans" presStyleLbl="sibTrans2D1" presStyleIdx="1" presStyleCnt="3"/>
      <dgm:spPr/>
    </dgm:pt>
    <dgm:pt modelId="{BDB9D044-8BBA-4650-A522-6F98A6A9686F}" type="pres">
      <dgm:prSet presAssocID="{F3F3A4CC-A27A-44F4-BA30-32F0FCBBA629}" presName="connectorText" presStyleLbl="sibTrans2D1" presStyleIdx="1" presStyleCnt="3"/>
      <dgm:spPr/>
    </dgm:pt>
    <dgm:pt modelId="{48F1C4DD-67DF-4B42-8235-EF0A6803BFD0}" type="pres">
      <dgm:prSet presAssocID="{72DEE7F1-183B-42A4-8FCC-5EAA8EF5AAC8}" presName="node" presStyleLbl="node1" presStyleIdx="2" presStyleCnt="4">
        <dgm:presLayoutVars>
          <dgm:bulletEnabled val="1"/>
        </dgm:presLayoutVars>
      </dgm:prSet>
      <dgm:spPr/>
    </dgm:pt>
    <dgm:pt modelId="{00D955A8-A98F-428C-AF76-3A7ED99413CF}" type="pres">
      <dgm:prSet presAssocID="{D413C6BF-4DDB-4D93-92DB-7852090A1A1E}" presName="sibTrans" presStyleLbl="sibTrans2D1" presStyleIdx="2" presStyleCnt="3"/>
      <dgm:spPr/>
    </dgm:pt>
    <dgm:pt modelId="{0DAFA912-BD4E-4E0E-9E09-DB71E50565E7}" type="pres">
      <dgm:prSet presAssocID="{D413C6BF-4DDB-4D93-92DB-7852090A1A1E}" presName="connectorText" presStyleLbl="sibTrans2D1" presStyleIdx="2" presStyleCnt="3"/>
      <dgm:spPr/>
    </dgm:pt>
    <dgm:pt modelId="{240D6A4F-1AC6-4906-8C1C-B22FE83462EC}" type="pres">
      <dgm:prSet presAssocID="{BB591B76-F312-4CB5-90D0-4259B14EE3BB}" presName="node" presStyleLbl="node1" presStyleIdx="3" presStyleCnt="4">
        <dgm:presLayoutVars>
          <dgm:bulletEnabled val="1"/>
        </dgm:presLayoutVars>
      </dgm:prSet>
      <dgm:spPr/>
    </dgm:pt>
  </dgm:ptLst>
  <dgm:cxnLst>
    <dgm:cxn modelId="{BDAD9E05-E46A-4C49-A1F4-4977CF88505B}" type="presOf" srcId="{D413C6BF-4DDB-4D93-92DB-7852090A1A1E}" destId="{0DAFA912-BD4E-4E0E-9E09-DB71E50565E7}" srcOrd="1" destOrd="0" presId="urn:microsoft.com/office/officeart/2005/8/layout/process5"/>
    <dgm:cxn modelId="{6EEA1224-F0FE-4902-89A5-776B0BA06ACE}" type="presOf" srcId="{BB591B76-F312-4CB5-90D0-4259B14EE3BB}" destId="{240D6A4F-1AC6-4906-8C1C-B22FE83462EC}" srcOrd="0" destOrd="0" presId="urn:microsoft.com/office/officeart/2005/8/layout/process5"/>
    <dgm:cxn modelId="{DA29AE2D-CF10-484C-9070-E414E0DC4284}" type="presOf" srcId="{0D382C54-6618-41B1-8044-432841195B15}" destId="{96209471-DD97-4C4E-B3CE-B0D30490235E}" srcOrd="0" destOrd="0" presId="urn:microsoft.com/office/officeart/2005/8/layout/process5"/>
    <dgm:cxn modelId="{7453C435-9FBF-436F-BEB1-D85AA98F610A}" type="presOf" srcId="{80B3060E-32C3-4658-B12A-5DAE3E7F45BE}" destId="{DBC30919-DF4F-4736-B13A-36B4113D2DA0}" srcOrd="0" destOrd="0" presId="urn:microsoft.com/office/officeart/2005/8/layout/process5"/>
    <dgm:cxn modelId="{442C0153-CD3E-432C-83AB-7A12B691D621}" srcId="{B4D8B6AD-4F1F-4B3D-BD37-2338AE29DE49}" destId="{106E3DF5-8741-4355-935D-4061CF882453}" srcOrd="0" destOrd="0" parTransId="{F1A6F16B-97F1-4303-A360-19E00CA44524}" sibTransId="{0D382C54-6618-41B1-8044-432841195B15}"/>
    <dgm:cxn modelId="{41232B56-3F25-4EE2-A7FD-1DE71E443C71}" type="presOf" srcId="{D413C6BF-4DDB-4D93-92DB-7852090A1A1E}" destId="{00D955A8-A98F-428C-AF76-3A7ED99413CF}" srcOrd="0" destOrd="0" presId="urn:microsoft.com/office/officeart/2005/8/layout/process5"/>
    <dgm:cxn modelId="{B0976A7E-DB79-4BF9-A54D-EA6AF7442C72}" srcId="{B4D8B6AD-4F1F-4B3D-BD37-2338AE29DE49}" destId="{BB591B76-F312-4CB5-90D0-4259B14EE3BB}" srcOrd="3" destOrd="0" parTransId="{EAD2E040-2D00-494C-9E21-D78BD889F03F}" sibTransId="{7B71A84A-0AA3-4B91-9768-AC5EE511082F}"/>
    <dgm:cxn modelId="{0031DBA0-1E72-4BA0-8091-24D391853347}" type="presOf" srcId="{F3F3A4CC-A27A-44F4-BA30-32F0FCBBA629}" destId="{BDB9D044-8BBA-4650-A522-6F98A6A9686F}" srcOrd="1" destOrd="0" presId="urn:microsoft.com/office/officeart/2005/8/layout/process5"/>
    <dgm:cxn modelId="{DC97E3A8-4004-4651-B948-43B185E8A0BB}" srcId="{B4D8B6AD-4F1F-4B3D-BD37-2338AE29DE49}" destId="{80B3060E-32C3-4658-B12A-5DAE3E7F45BE}" srcOrd="1" destOrd="0" parTransId="{450AB346-1C33-448C-95DD-48FEC28F117A}" sibTransId="{F3F3A4CC-A27A-44F4-BA30-32F0FCBBA629}"/>
    <dgm:cxn modelId="{484313A9-F6C2-47E6-8F99-6F82A3FAD391}" type="presOf" srcId="{72DEE7F1-183B-42A4-8FCC-5EAA8EF5AAC8}" destId="{48F1C4DD-67DF-4B42-8235-EF0A6803BFD0}" srcOrd="0" destOrd="0" presId="urn:microsoft.com/office/officeart/2005/8/layout/process5"/>
    <dgm:cxn modelId="{6E2143B3-736E-41D1-887F-5D8D321B2A9D}" type="presOf" srcId="{F3F3A4CC-A27A-44F4-BA30-32F0FCBBA629}" destId="{57B328BC-04F5-48CB-860D-D9F040BD286A}" srcOrd="0" destOrd="0" presId="urn:microsoft.com/office/officeart/2005/8/layout/process5"/>
    <dgm:cxn modelId="{09A0C6D2-99BA-4811-A3C4-318DFB6B628F}" srcId="{B4D8B6AD-4F1F-4B3D-BD37-2338AE29DE49}" destId="{72DEE7F1-183B-42A4-8FCC-5EAA8EF5AAC8}" srcOrd="2" destOrd="0" parTransId="{A16D2EB7-697A-42C4-830C-CC9630427B01}" sibTransId="{D413C6BF-4DDB-4D93-92DB-7852090A1A1E}"/>
    <dgm:cxn modelId="{0AABA9DD-5AD3-46E3-A941-FB07E100DF33}" type="presOf" srcId="{B4D8B6AD-4F1F-4B3D-BD37-2338AE29DE49}" destId="{22A28F86-1251-4014-A650-32B59986701F}" srcOrd="0" destOrd="0" presId="urn:microsoft.com/office/officeart/2005/8/layout/process5"/>
    <dgm:cxn modelId="{56383EE0-09C6-4747-9CCC-A4464329EC48}" type="presOf" srcId="{0D382C54-6618-41B1-8044-432841195B15}" destId="{F2217568-B42A-4350-8EA0-EB2F40C5AC04}" srcOrd="1" destOrd="0" presId="urn:microsoft.com/office/officeart/2005/8/layout/process5"/>
    <dgm:cxn modelId="{B116E2EB-0DFB-499D-AD63-FEC02D756251}" type="presOf" srcId="{106E3DF5-8741-4355-935D-4061CF882453}" destId="{3281A942-2B24-4EA5-B954-5204DD3A937B}" srcOrd="0" destOrd="0" presId="urn:microsoft.com/office/officeart/2005/8/layout/process5"/>
    <dgm:cxn modelId="{FC3410CF-AFB6-4C93-90CA-D0E029FF5885}" type="presParOf" srcId="{22A28F86-1251-4014-A650-32B59986701F}" destId="{3281A942-2B24-4EA5-B954-5204DD3A937B}" srcOrd="0" destOrd="0" presId="urn:microsoft.com/office/officeart/2005/8/layout/process5"/>
    <dgm:cxn modelId="{FC6B0517-899A-4F3F-BB23-FFA14C71E790}" type="presParOf" srcId="{22A28F86-1251-4014-A650-32B59986701F}" destId="{96209471-DD97-4C4E-B3CE-B0D30490235E}" srcOrd="1" destOrd="0" presId="urn:microsoft.com/office/officeart/2005/8/layout/process5"/>
    <dgm:cxn modelId="{AA648BC4-F198-482C-B725-315E9DA45082}" type="presParOf" srcId="{96209471-DD97-4C4E-B3CE-B0D30490235E}" destId="{F2217568-B42A-4350-8EA0-EB2F40C5AC04}" srcOrd="0" destOrd="0" presId="urn:microsoft.com/office/officeart/2005/8/layout/process5"/>
    <dgm:cxn modelId="{5F99DE9F-8DBA-4E01-B6D4-56E5E91E5641}" type="presParOf" srcId="{22A28F86-1251-4014-A650-32B59986701F}" destId="{DBC30919-DF4F-4736-B13A-36B4113D2DA0}" srcOrd="2" destOrd="0" presId="urn:microsoft.com/office/officeart/2005/8/layout/process5"/>
    <dgm:cxn modelId="{1B700E35-8CFF-4F2A-8873-E389F4AA571F}" type="presParOf" srcId="{22A28F86-1251-4014-A650-32B59986701F}" destId="{57B328BC-04F5-48CB-860D-D9F040BD286A}" srcOrd="3" destOrd="0" presId="urn:microsoft.com/office/officeart/2005/8/layout/process5"/>
    <dgm:cxn modelId="{D22F5A6A-E174-4DA9-9D2B-27D98DA30AFB}" type="presParOf" srcId="{57B328BC-04F5-48CB-860D-D9F040BD286A}" destId="{BDB9D044-8BBA-4650-A522-6F98A6A9686F}" srcOrd="0" destOrd="0" presId="urn:microsoft.com/office/officeart/2005/8/layout/process5"/>
    <dgm:cxn modelId="{774EC7C9-FC4E-412E-90A3-31E17E09D080}" type="presParOf" srcId="{22A28F86-1251-4014-A650-32B59986701F}" destId="{48F1C4DD-67DF-4B42-8235-EF0A6803BFD0}" srcOrd="4" destOrd="0" presId="urn:microsoft.com/office/officeart/2005/8/layout/process5"/>
    <dgm:cxn modelId="{AC9A187B-4582-4F4F-988D-AE3C1E5F395C}" type="presParOf" srcId="{22A28F86-1251-4014-A650-32B59986701F}" destId="{00D955A8-A98F-428C-AF76-3A7ED99413CF}" srcOrd="5" destOrd="0" presId="urn:microsoft.com/office/officeart/2005/8/layout/process5"/>
    <dgm:cxn modelId="{2424D9EE-E4DA-4EFC-8398-394A5AD74A60}" type="presParOf" srcId="{00D955A8-A98F-428C-AF76-3A7ED99413CF}" destId="{0DAFA912-BD4E-4E0E-9E09-DB71E50565E7}" srcOrd="0" destOrd="0" presId="urn:microsoft.com/office/officeart/2005/8/layout/process5"/>
    <dgm:cxn modelId="{C36740BA-2F15-4478-8ACF-8EFFCDE29A13}" type="presParOf" srcId="{22A28F86-1251-4014-A650-32B59986701F}" destId="{240D6A4F-1AC6-4906-8C1C-B22FE83462EC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5024F1-1FB3-4904-AD86-026EFA9E0C15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9AB338D-5B53-42EA-B74D-D9CDBA5D5EC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b="0" i="0">
              <a:latin typeface="Gill Sans MT" panose="020B0502020104020203" pitchFamily="34" charset="0"/>
            </a:rPr>
            <a:t>Online platform – ‘Tell us Once Approach’.</a:t>
          </a:r>
          <a:endParaRPr lang="en-US">
            <a:latin typeface="Gill Sans MT" panose="020B0502020104020203" pitchFamily="34" charset="0"/>
          </a:endParaRPr>
        </a:p>
      </dgm:t>
    </dgm:pt>
    <dgm:pt modelId="{C556FF2D-032C-49CB-8548-D42DE015F212}" type="parTrans" cxnId="{E13C734B-56FB-49CB-8044-FBCA15A89BFA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0EF2EFAB-AD28-43EE-A6E1-E30C268B0C51}" type="sibTrans" cxnId="{E13C734B-56FB-49CB-8044-FBCA15A89BFA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5F247BF4-F6C4-4FFA-B5A6-5CBD32FD05A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b="0" i="0">
              <a:latin typeface="Gill Sans MT" panose="020B0502020104020203" pitchFamily="34" charset="0"/>
            </a:rPr>
            <a:t>Replaces FTS and Contracts Finder, </a:t>
          </a:r>
          <a:endParaRPr lang="en-US">
            <a:latin typeface="Gill Sans MT" panose="020B0502020104020203" pitchFamily="34" charset="0"/>
          </a:endParaRPr>
        </a:p>
      </dgm:t>
    </dgm:pt>
    <dgm:pt modelId="{E8251B26-48C8-4806-815C-275266FCAC05}" type="parTrans" cxnId="{644FBEC7-1C54-44C4-9890-070480015797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B956E6E6-5619-4FC1-B60A-5B2D2A0DA4CF}" type="sibTrans" cxnId="{644FBEC7-1C54-44C4-9890-070480015797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C8DB433D-CDF2-4A0A-AD87-5082A6CFD4E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>
              <a:latin typeface="Gill Sans MT" panose="020B0502020104020203" pitchFamily="34" charset="0"/>
            </a:rPr>
            <a:t>W</a:t>
          </a:r>
          <a:r>
            <a:rPr lang="en-GB" b="0" i="0">
              <a:latin typeface="Gill Sans MT" panose="020B0502020104020203" pitchFamily="34" charset="0"/>
            </a:rPr>
            <a:t>here all notices and documentation are published</a:t>
          </a:r>
          <a:endParaRPr lang="en-US">
            <a:latin typeface="Gill Sans MT" panose="020B0502020104020203" pitchFamily="34" charset="0"/>
          </a:endParaRPr>
        </a:p>
      </dgm:t>
    </dgm:pt>
    <dgm:pt modelId="{DCB034FA-25EC-4D4A-A244-2ACFD1800BCB}" type="parTrans" cxnId="{95B8F5CF-4E9F-4FE5-BCB2-BE321E36FAA4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70A41ABE-E1C4-412A-8528-2A7ADBD13288}" type="sibTrans" cxnId="{95B8F5CF-4E9F-4FE5-BCB2-BE321E36FAA4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5A15914C-7F26-4CDD-A0FB-9D939D946C2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b="0" i="0">
              <a:latin typeface="Gill Sans MT" panose="020B0502020104020203" pitchFamily="34" charset="0"/>
            </a:rPr>
            <a:t>Supplier registration and selection questionnaire information. </a:t>
          </a:r>
          <a:endParaRPr lang="en-US">
            <a:latin typeface="Gill Sans MT" panose="020B0502020104020203" pitchFamily="34" charset="0"/>
          </a:endParaRPr>
        </a:p>
      </dgm:t>
    </dgm:pt>
    <dgm:pt modelId="{F3C42FB3-C626-47A0-A4DA-C198EC345E75}" type="parTrans" cxnId="{2753AC33-3566-4387-80B2-872828FEA2FD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703CA245-C158-48C1-973F-6F5AFDA7913D}" type="sibTrans" cxnId="{2753AC33-3566-4387-80B2-872828FEA2FD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30CE28B1-9B32-4F50-A493-017D675E74FB}" type="pres">
      <dgm:prSet presAssocID="{955024F1-1FB3-4904-AD86-026EFA9E0C15}" presName="root" presStyleCnt="0">
        <dgm:presLayoutVars>
          <dgm:dir/>
          <dgm:resizeHandles val="exact"/>
        </dgm:presLayoutVars>
      </dgm:prSet>
      <dgm:spPr/>
    </dgm:pt>
    <dgm:pt modelId="{CFE1E2B8-CDFD-4209-8134-4FA17405E09A}" type="pres">
      <dgm:prSet presAssocID="{99AB338D-5B53-42EA-B74D-D9CDBA5D5EC8}" presName="compNode" presStyleCnt="0"/>
      <dgm:spPr/>
    </dgm:pt>
    <dgm:pt modelId="{51802CB4-8B02-4A3B-8923-ACA3A7C9B5D3}" type="pres">
      <dgm:prSet presAssocID="{99AB338D-5B53-42EA-B74D-D9CDBA5D5EC8}" presName="iconBgRect" presStyleLbl="bgShp" presStyleIdx="0" presStyleCnt="4"/>
      <dgm:spPr/>
    </dgm:pt>
    <dgm:pt modelId="{07A808B8-7060-40DE-B4DF-D402BE68D594}" type="pres">
      <dgm:prSet presAssocID="{99AB338D-5B53-42EA-B74D-D9CDBA5D5EC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4508B3F8-1CDD-4277-8185-5F690C49A058}" type="pres">
      <dgm:prSet presAssocID="{99AB338D-5B53-42EA-B74D-D9CDBA5D5EC8}" presName="spaceRect" presStyleCnt="0"/>
      <dgm:spPr/>
    </dgm:pt>
    <dgm:pt modelId="{2AD6D1CB-09BE-4918-8FDA-92A6BE0E18BC}" type="pres">
      <dgm:prSet presAssocID="{99AB338D-5B53-42EA-B74D-D9CDBA5D5EC8}" presName="textRect" presStyleLbl="revTx" presStyleIdx="0" presStyleCnt="4">
        <dgm:presLayoutVars>
          <dgm:chMax val="1"/>
          <dgm:chPref val="1"/>
        </dgm:presLayoutVars>
      </dgm:prSet>
      <dgm:spPr/>
    </dgm:pt>
    <dgm:pt modelId="{4AC4A82B-C10A-4BF8-BA97-649FEE26DBFD}" type="pres">
      <dgm:prSet presAssocID="{0EF2EFAB-AD28-43EE-A6E1-E30C268B0C51}" presName="sibTrans" presStyleCnt="0"/>
      <dgm:spPr/>
    </dgm:pt>
    <dgm:pt modelId="{6BFBD3B5-795E-435B-A09F-2FBC0F2D951C}" type="pres">
      <dgm:prSet presAssocID="{5F247BF4-F6C4-4FFA-B5A6-5CBD32FD05AB}" presName="compNode" presStyleCnt="0"/>
      <dgm:spPr/>
    </dgm:pt>
    <dgm:pt modelId="{584659D9-2316-4353-AFC8-0C1FDB4F672C}" type="pres">
      <dgm:prSet presAssocID="{5F247BF4-F6C4-4FFA-B5A6-5CBD32FD05AB}" presName="iconBgRect" presStyleLbl="bgShp" presStyleIdx="1" presStyleCnt="4"/>
      <dgm:spPr/>
    </dgm:pt>
    <dgm:pt modelId="{1E557492-5BAD-4CEC-9635-0518DD1D6400}" type="pres">
      <dgm:prSet presAssocID="{5F247BF4-F6C4-4FFA-B5A6-5CBD32FD05A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6E87E4BC-20D4-4EE1-8D90-5D3D864F4587}" type="pres">
      <dgm:prSet presAssocID="{5F247BF4-F6C4-4FFA-B5A6-5CBD32FD05AB}" presName="spaceRect" presStyleCnt="0"/>
      <dgm:spPr/>
    </dgm:pt>
    <dgm:pt modelId="{B3E29FBA-8D62-4EAC-9351-3957D5DDE711}" type="pres">
      <dgm:prSet presAssocID="{5F247BF4-F6C4-4FFA-B5A6-5CBD32FD05AB}" presName="textRect" presStyleLbl="revTx" presStyleIdx="1" presStyleCnt="4">
        <dgm:presLayoutVars>
          <dgm:chMax val="1"/>
          <dgm:chPref val="1"/>
        </dgm:presLayoutVars>
      </dgm:prSet>
      <dgm:spPr/>
    </dgm:pt>
    <dgm:pt modelId="{96306D1E-B3CD-4C1B-80DC-18119AC59A01}" type="pres">
      <dgm:prSet presAssocID="{B956E6E6-5619-4FC1-B60A-5B2D2A0DA4CF}" presName="sibTrans" presStyleCnt="0"/>
      <dgm:spPr/>
    </dgm:pt>
    <dgm:pt modelId="{6066EEE4-68CE-4F4C-B125-1674B05E17CA}" type="pres">
      <dgm:prSet presAssocID="{C8DB433D-CDF2-4A0A-AD87-5082A6CFD4ED}" presName="compNode" presStyleCnt="0"/>
      <dgm:spPr/>
    </dgm:pt>
    <dgm:pt modelId="{7C7CC1CE-24D8-4320-B8CC-CB55BAF96272}" type="pres">
      <dgm:prSet presAssocID="{C8DB433D-CDF2-4A0A-AD87-5082A6CFD4ED}" presName="iconBgRect" presStyleLbl="bgShp" presStyleIdx="2" presStyleCnt="4"/>
      <dgm:spPr/>
    </dgm:pt>
    <dgm:pt modelId="{5BA36C15-5D38-4243-887B-D59216B0398D}" type="pres">
      <dgm:prSet presAssocID="{C8DB433D-CDF2-4A0A-AD87-5082A6CFD4E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32943682-1F76-4057-B6AA-4C639515CC91}" type="pres">
      <dgm:prSet presAssocID="{C8DB433D-CDF2-4A0A-AD87-5082A6CFD4ED}" presName="spaceRect" presStyleCnt="0"/>
      <dgm:spPr/>
    </dgm:pt>
    <dgm:pt modelId="{6886F4BF-CCC4-4852-8E7C-7CDBCCCBD104}" type="pres">
      <dgm:prSet presAssocID="{C8DB433D-CDF2-4A0A-AD87-5082A6CFD4ED}" presName="textRect" presStyleLbl="revTx" presStyleIdx="2" presStyleCnt="4">
        <dgm:presLayoutVars>
          <dgm:chMax val="1"/>
          <dgm:chPref val="1"/>
        </dgm:presLayoutVars>
      </dgm:prSet>
      <dgm:spPr/>
    </dgm:pt>
    <dgm:pt modelId="{02662A30-79DF-46C1-94D5-0CBA6FBE82B3}" type="pres">
      <dgm:prSet presAssocID="{70A41ABE-E1C4-412A-8528-2A7ADBD13288}" presName="sibTrans" presStyleCnt="0"/>
      <dgm:spPr/>
    </dgm:pt>
    <dgm:pt modelId="{78E51635-B416-42EB-AB23-1C0FA1449E4E}" type="pres">
      <dgm:prSet presAssocID="{5A15914C-7F26-4CDD-A0FB-9D939D946C28}" presName="compNode" presStyleCnt="0"/>
      <dgm:spPr/>
    </dgm:pt>
    <dgm:pt modelId="{1BA2DD1A-1BA0-440A-8116-5C7C53BA7F19}" type="pres">
      <dgm:prSet presAssocID="{5A15914C-7F26-4CDD-A0FB-9D939D946C28}" presName="iconBgRect" presStyleLbl="bgShp" presStyleIdx="3" presStyleCnt="4"/>
      <dgm:spPr/>
    </dgm:pt>
    <dgm:pt modelId="{A60FCA4A-7F3A-4CB7-B5F6-F9A70DDC8F16}" type="pres">
      <dgm:prSet presAssocID="{5A15914C-7F26-4CDD-A0FB-9D939D946C2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9AF2C116-29DA-497A-9BD6-2151B57455A5}" type="pres">
      <dgm:prSet presAssocID="{5A15914C-7F26-4CDD-A0FB-9D939D946C28}" presName="spaceRect" presStyleCnt="0"/>
      <dgm:spPr/>
    </dgm:pt>
    <dgm:pt modelId="{645D9178-4071-4C06-9DC5-EACB2240BD36}" type="pres">
      <dgm:prSet presAssocID="{5A15914C-7F26-4CDD-A0FB-9D939D946C2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753AC33-3566-4387-80B2-872828FEA2FD}" srcId="{955024F1-1FB3-4904-AD86-026EFA9E0C15}" destId="{5A15914C-7F26-4CDD-A0FB-9D939D946C28}" srcOrd="3" destOrd="0" parTransId="{F3C42FB3-C626-47A0-A4DA-C198EC345E75}" sibTransId="{703CA245-C158-48C1-973F-6F5AFDA7913D}"/>
    <dgm:cxn modelId="{E631A134-6792-4271-BAB9-89EC22545541}" type="presOf" srcId="{5F247BF4-F6C4-4FFA-B5A6-5CBD32FD05AB}" destId="{B3E29FBA-8D62-4EAC-9351-3957D5DDE711}" srcOrd="0" destOrd="0" presId="urn:microsoft.com/office/officeart/2018/5/layout/IconCircleLabelList"/>
    <dgm:cxn modelId="{E13C734B-56FB-49CB-8044-FBCA15A89BFA}" srcId="{955024F1-1FB3-4904-AD86-026EFA9E0C15}" destId="{99AB338D-5B53-42EA-B74D-D9CDBA5D5EC8}" srcOrd="0" destOrd="0" parTransId="{C556FF2D-032C-49CB-8548-D42DE015F212}" sibTransId="{0EF2EFAB-AD28-43EE-A6E1-E30C268B0C51}"/>
    <dgm:cxn modelId="{1ACB378A-584A-4DEB-9A64-83630869B85E}" type="presOf" srcId="{C8DB433D-CDF2-4A0A-AD87-5082A6CFD4ED}" destId="{6886F4BF-CCC4-4852-8E7C-7CDBCCCBD104}" srcOrd="0" destOrd="0" presId="urn:microsoft.com/office/officeart/2018/5/layout/IconCircleLabelList"/>
    <dgm:cxn modelId="{644FBEC7-1C54-44C4-9890-070480015797}" srcId="{955024F1-1FB3-4904-AD86-026EFA9E0C15}" destId="{5F247BF4-F6C4-4FFA-B5A6-5CBD32FD05AB}" srcOrd="1" destOrd="0" parTransId="{E8251B26-48C8-4806-815C-275266FCAC05}" sibTransId="{B956E6E6-5619-4FC1-B60A-5B2D2A0DA4CF}"/>
    <dgm:cxn modelId="{172EF5C7-245A-4A9A-ADF8-148582E49364}" type="presOf" srcId="{955024F1-1FB3-4904-AD86-026EFA9E0C15}" destId="{30CE28B1-9B32-4F50-A493-017D675E74FB}" srcOrd="0" destOrd="0" presId="urn:microsoft.com/office/officeart/2018/5/layout/IconCircleLabelList"/>
    <dgm:cxn modelId="{95B8F5CF-4E9F-4FE5-BCB2-BE321E36FAA4}" srcId="{955024F1-1FB3-4904-AD86-026EFA9E0C15}" destId="{C8DB433D-CDF2-4A0A-AD87-5082A6CFD4ED}" srcOrd="2" destOrd="0" parTransId="{DCB034FA-25EC-4D4A-A244-2ACFD1800BCB}" sibTransId="{70A41ABE-E1C4-412A-8528-2A7ADBD13288}"/>
    <dgm:cxn modelId="{A6A87CE9-DACB-4389-9878-541D2E75832D}" type="presOf" srcId="{5A15914C-7F26-4CDD-A0FB-9D939D946C28}" destId="{645D9178-4071-4C06-9DC5-EACB2240BD36}" srcOrd="0" destOrd="0" presId="urn:microsoft.com/office/officeart/2018/5/layout/IconCircleLabelList"/>
    <dgm:cxn modelId="{02E4A9F5-054C-4CFE-8CF8-4AB4FF91996A}" type="presOf" srcId="{99AB338D-5B53-42EA-B74D-D9CDBA5D5EC8}" destId="{2AD6D1CB-09BE-4918-8FDA-92A6BE0E18BC}" srcOrd="0" destOrd="0" presId="urn:microsoft.com/office/officeart/2018/5/layout/IconCircleLabelList"/>
    <dgm:cxn modelId="{5DC0348D-E107-425E-9D56-DFFA49754E03}" type="presParOf" srcId="{30CE28B1-9B32-4F50-A493-017D675E74FB}" destId="{CFE1E2B8-CDFD-4209-8134-4FA17405E09A}" srcOrd="0" destOrd="0" presId="urn:microsoft.com/office/officeart/2018/5/layout/IconCircleLabelList"/>
    <dgm:cxn modelId="{1BB3D41E-53E1-41FC-A8D3-C93906DED5CF}" type="presParOf" srcId="{CFE1E2B8-CDFD-4209-8134-4FA17405E09A}" destId="{51802CB4-8B02-4A3B-8923-ACA3A7C9B5D3}" srcOrd="0" destOrd="0" presId="urn:microsoft.com/office/officeart/2018/5/layout/IconCircleLabelList"/>
    <dgm:cxn modelId="{CDDF29DA-A712-4CE4-8CED-1D5C9F4AFA75}" type="presParOf" srcId="{CFE1E2B8-CDFD-4209-8134-4FA17405E09A}" destId="{07A808B8-7060-40DE-B4DF-D402BE68D594}" srcOrd="1" destOrd="0" presId="urn:microsoft.com/office/officeart/2018/5/layout/IconCircleLabelList"/>
    <dgm:cxn modelId="{7B6DEF33-34E7-4147-90FF-604301CF112E}" type="presParOf" srcId="{CFE1E2B8-CDFD-4209-8134-4FA17405E09A}" destId="{4508B3F8-1CDD-4277-8185-5F690C49A058}" srcOrd="2" destOrd="0" presId="urn:microsoft.com/office/officeart/2018/5/layout/IconCircleLabelList"/>
    <dgm:cxn modelId="{C66D2CB2-D99C-4737-A6E9-054B7F066318}" type="presParOf" srcId="{CFE1E2B8-CDFD-4209-8134-4FA17405E09A}" destId="{2AD6D1CB-09BE-4918-8FDA-92A6BE0E18BC}" srcOrd="3" destOrd="0" presId="urn:microsoft.com/office/officeart/2018/5/layout/IconCircleLabelList"/>
    <dgm:cxn modelId="{28FA112E-B1FE-4080-B34A-851726DC9288}" type="presParOf" srcId="{30CE28B1-9B32-4F50-A493-017D675E74FB}" destId="{4AC4A82B-C10A-4BF8-BA97-649FEE26DBFD}" srcOrd="1" destOrd="0" presId="urn:microsoft.com/office/officeart/2018/5/layout/IconCircleLabelList"/>
    <dgm:cxn modelId="{EEA6B271-70D7-4BBF-B311-63474750D8AC}" type="presParOf" srcId="{30CE28B1-9B32-4F50-A493-017D675E74FB}" destId="{6BFBD3B5-795E-435B-A09F-2FBC0F2D951C}" srcOrd="2" destOrd="0" presId="urn:microsoft.com/office/officeart/2018/5/layout/IconCircleLabelList"/>
    <dgm:cxn modelId="{96665AD8-4BFA-4AE7-8D9B-0B6E14548D3A}" type="presParOf" srcId="{6BFBD3B5-795E-435B-A09F-2FBC0F2D951C}" destId="{584659D9-2316-4353-AFC8-0C1FDB4F672C}" srcOrd="0" destOrd="0" presId="urn:microsoft.com/office/officeart/2018/5/layout/IconCircleLabelList"/>
    <dgm:cxn modelId="{C33876B9-BEE2-49C4-B1F1-E65F89992BE8}" type="presParOf" srcId="{6BFBD3B5-795E-435B-A09F-2FBC0F2D951C}" destId="{1E557492-5BAD-4CEC-9635-0518DD1D6400}" srcOrd="1" destOrd="0" presId="urn:microsoft.com/office/officeart/2018/5/layout/IconCircleLabelList"/>
    <dgm:cxn modelId="{3D297D1C-AC37-4659-ADF7-DDE8D900C890}" type="presParOf" srcId="{6BFBD3B5-795E-435B-A09F-2FBC0F2D951C}" destId="{6E87E4BC-20D4-4EE1-8D90-5D3D864F4587}" srcOrd="2" destOrd="0" presId="urn:microsoft.com/office/officeart/2018/5/layout/IconCircleLabelList"/>
    <dgm:cxn modelId="{1ED95446-7232-4666-ACDF-7E2A838327BF}" type="presParOf" srcId="{6BFBD3B5-795E-435B-A09F-2FBC0F2D951C}" destId="{B3E29FBA-8D62-4EAC-9351-3957D5DDE711}" srcOrd="3" destOrd="0" presId="urn:microsoft.com/office/officeart/2018/5/layout/IconCircleLabelList"/>
    <dgm:cxn modelId="{4CB25AB7-4BCE-474E-A48B-214D3CF93D7A}" type="presParOf" srcId="{30CE28B1-9B32-4F50-A493-017D675E74FB}" destId="{96306D1E-B3CD-4C1B-80DC-18119AC59A01}" srcOrd="3" destOrd="0" presId="urn:microsoft.com/office/officeart/2018/5/layout/IconCircleLabelList"/>
    <dgm:cxn modelId="{C72728A5-3DBB-4708-B393-31F565E67A10}" type="presParOf" srcId="{30CE28B1-9B32-4F50-A493-017D675E74FB}" destId="{6066EEE4-68CE-4F4C-B125-1674B05E17CA}" srcOrd="4" destOrd="0" presId="urn:microsoft.com/office/officeart/2018/5/layout/IconCircleLabelList"/>
    <dgm:cxn modelId="{F7DFAC0D-EB7E-4528-9C52-4128B9493D2E}" type="presParOf" srcId="{6066EEE4-68CE-4F4C-B125-1674B05E17CA}" destId="{7C7CC1CE-24D8-4320-B8CC-CB55BAF96272}" srcOrd="0" destOrd="0" presId="urn:microsoft.com/office/officeart/2018/5/layout/IconCircleLabelList"/>
    <dgm:cxn modelId="{D5CA7E64-2043-4DD2-96CF-B8024A6C9182}" type="presParOf" srcId="{6066EEE4-68CE-4F4C-B125-1674B05E17CA}" destId="{5BA36C15-5D38-4243-887B-D59216B0398D}" srcOrd="1" destOrd="0" presId="urn:microsoft.com/office/officeart/2018/5/layout/IconCircleLabelList"/>
    <dgm:cxn modelId="{3911A006-E9A3-406F-AE3B-7C2550196C29}" type="presParOf" srcId="{6066EEE4-68CE-4F4C-B125-1674B05E17CA}" destId="{32943682-1F76-4057-B6AA-4C639515CC91}" srcOrd="2" destOrd="0" presId="urn:microsoft.com/office/officeart/2018/5/layout/IconCircleLabelList"/>
    <dgm:cxn modelId="{1E040409-46CC-4977-ADDF-4BDC6299FD3C}" type="presParOf" srcId="{6066EEE4-68CE-4F4C-B125-1674B05E17CA}" destId="{6886F4BF-CCC4-4852-8E7C-7CDBCCCBD104}" srcOrd="3" destOrd="0" presId="urn:microsoft.com/office/officeart/2018/5/layout/IconCircleLabelList"/>
    <dgm:cxn modelId="{E17DC6DB-00CB-4DEF-B1AD-0009043B2B92}" type="presParOf" srcId="{30CE28B1-9B32-4F50-A493-017D675E74FB}" destId="{02662A30-79DF-46C1-94D5-0CBA6FBE82B3}" srcOrd="5" destOrd="0" presId="urn:microsoft.com/office/officeart/2018/5/layout/IconCircleLabelList"/>
    <dgm:cxn modelId="{71E5EBBF-6E5D-4D9D-8607-CADD8F324C02}" type="presParOf" srcId="{30CE28B1-9B32-4F50-A493-017D675E74FB}" destId="{78E51635-B416-42EB-AB23-1C0FA1449E4E}" srcOrd="6" destOrd="0" presId="urn:microsoft.com/office/officeart/2018/5/layout/IconCircleLabelList"/>
    <dgm:cxn modelId="{A7271979-E51B-4108-BF4B-6F1D70E5E84A}" type="presParOf" srcId="{78E51635-B416-42EB-AB23-1C0FA1449E4E}" destId="{1BA2DD1A-1BA0-440A-8116-5C7C53BA7F19}" srcOrd="0" destOrd="0" presId="urn:microsoft.com/office/officeart/2018/5/layout/IconCircleLabelList"/>
    <dgm:cxn modelId="{7BEF2AA2-C693-43F5-8610-8CEE8AB7B790}" type="presParOf" srcId="{78E51635-B416-42EB-AB23-1C0FA1449E4E}" destId="{A60FCA4A-7F3A-4CB7-B5F6-F9A70DDC8F16}" srcOrd="1" destOrd="0" presId="urn:microsoft.com/office/officeart/2018/5/layout/IconCircleLabelList"/>
    <dgm:cxn modelId="{83FF1DCD-B40D-4296-A49B-648B3A7364A8}" type="presParOf" srcId="{78E51635-B416-42EB-AB23-1C0FA1449E4E}" destId="{9AF2C116-29DA-497A-9BD6-2151B57455A5}" srcOrd="2" destOrd="0" presId="urn:microsoft.com/office/officeart/2018/5/layout/IconCircleLabelList"/>
    <dgm:cxn modelId="{A589A863-1D9C-4D0F-83CA-6064F01DF1D8}" type="presParOf" srcId="{78E51635-B416-42EB-AB23-1C0FA1449E4E}" destId="{645D9178-4071-4C06-9DC5-EACB2240BD3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79D6A4-5B66-4ED6-A7FE-AE224F44DEF7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8848E75-6A22-4BDD-B49D-B85B68647E8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/>
            <a:t>Centralised debarment list of suppliers</a:t>
          </a:r>
          <a:endParaRPr lang="en-US"/>
        </a:p>
      </dgm:t>
    </dgm:pt>
    <dgm:pt modelId="{29C1B799-2E1C-424B-B63D-A00BB9522D0D}" type="parTrans" cxnId="{575024E4-6506-4240-8925-4DD669A8C00E}">
      <dgm:prSet/>
      <dgm:spPr/>
      <dgm:t>
        <a:bodyPr/>
        <a:lstStyle/>
        <a:p>
          <a:endParaRPr lang="en-US"/>
        </a:p>
      </dgm:t>
    </dgm:pt>
    <dgm:pt modelId="{1F8103F8-B44C-456D-928C-13BE2F3998B6}" type="sibTrans" cxnId="{575024E4-6506-4240-8925-4DD669A8C00E}">
      <dgm:prSet/>
      <dgm:spPr/>
      <dgm:t>
        <a:bodyPr/>
        <a:lstStyle/>
        <a:p>
          <a:endParaRPr lang="en-US"/>
        </a:p>
      </dgm:t>
    </dgm:pt>
    <dgm:pt modelId="{F19443AF-DBB2-4E85-AE32-4BDBE85A2F5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M</a:t>
          </a:r>
          <a:r>
            <a:rPr lang="en-GB" b="0" i="0"/>
            <a:t>aintained and managed by central government. </a:t>
          </a:r>
          <a:endParaRPr lang="en-US"/>
        </a:p>
      </dgm:t>
    </dgm:pt>
    <dgm:pt modelId="{A1ACB3F5-7C48-49EB-B93D-3A20A4B83C55}" type="parTrans" cxnId="{21C29CE9-2D2B-4303-8B15-30A2A7A1E0EA}">
      <dgm:prSet/>
      <dgm:spPr/>
      <dgm:t>
        <a:bodyPr/>
        <a:lstStyle/>
        <a:p>
          <a:endParaRPr lang="en-US"/>
        </a:p>
      </dgm:t>
    </dgm:pt>
    <dgm:pt modelId="{8B42691D-9B64-4B09-A06E-676D649AF167}" type="sibTrans" cxnId="{21C29CE9-2D2B-4303-8B15-30A2A7A1E0EA}">
      <dgm:prSet/>
      <dgm:spPr/>
      <dgm:t>
        <a:bodyPr/>
        <a:lstStyle/>
        <a:p>
          <a:endParaRPr lang="en-US"/>
        </a:p>
      </dgm:t>
    </dgm:pt>
    <dgm:pt modelId="{05440371-3E37-4176-A9CE-888F42FDEAB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/>
            <a:t>Notify central government within 30 days of excluding a supplier</a:t>
          </a:r>
          <a:endParaRPr lang="en-US"/>
        </a:p>
      </dgm:t>
    </dgm:pt>
    <dgm:pt modelId="{3C76C8B3-CF68-4435-8FC1-F829012B140F}" type="parTrans" cxnId="{638445C3-C768-4DF2-B906-19405911B3BE}">
      <dgm:prSet/>
      <dgm:spPr/>
      <dgm:t>
        <a:bodyPr/>
        <a:lstStyle/>
        <a:p>
          <a:endParaRPr lang="en-US"/>
        </a:p>
      </dgm:t>
    </dgm:pt>
    <dgm:pt modelId="{0BAA4496-F82F-435D-B746-0B32F152C4B8}" type="sibTrans" cxnId="{638445C3-C768-4DF2-B906-19405911B3BE}">
      <dgm:prSet/>
      <dgm:spPr/>
      <dgm:t>
        <a:bodyPr/>
        <a:lstStyle/>
        <a:p>
          <a:endParaRPr lang="en-US"/>
        </a:p>
      </dgm:t>
    </dgm:pt>
    <dgm:pt modelId="{2FB4EEA2-B889-4E74-B000-F1B9CF6C4E48}" type="pres">
      <dgm:prSet presAssocID="{6879D6A4-5B66-4ED6-A7FE-AE224F44DEF7}" presName="root" presStyleCnt="0">
        <dgm:presLayoutVars>
          <dgm:dir/>
          <dgm:resizeHandles val="exact"/>
        </dgm:presLayoutVars>
      </dgm:prSet>
      <dgm:spPr/>
    </dgm:pt>
    <dgm:pt modelId="{A14275CC-1C7F-4616-88AB-44C4519B4530}" type="pres">
      <dgm:prSet presAssocID="{98848E75-6A22-4BDD-B49D-B85B68647E86}" presName="compNode" presStyleCnt="0"/>
      <dgm:spPr/>
    </dgm:pt>
    <dgm:pt modelId="{07E2302F-72D2-41FD-8012-90623DED3968}" type="pres">
      <dgm:prSet presAssocID="{98848E75-6A22-4BDD-B49D-B85B68647E8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88D4912-9923-49FD-A592-DADCBE2D5A51}" type="pres">
      <dgm:prSet presAssocID="{98848E75-6A22-4BDD-B49D-B85B68647E86}" presName="spaceRect" presStyleCnt="0"/>
      <dgm:spPr/>
    </dgm:pt>
    <dgm:pt modelId="{947E4FDE-6746-42C5-9DFF-85C5372C66CC}" type="pres">
      <dgm:prSet presAssocID="{98848E75-6A22-4BDD-B49D-B85B68647E86}" presName="textRect" presStyleLbl="revTx" presStyleIdx="0" presStyleCnt="3">
        <dgm:presLayoutVars>
          <dgm:chMax val="1"/>
          <dgm:chPref val="1"/>
        </dgm:presLayoutVars>
      </dgm:prSet>
      <dgm:spPr/>
    </dgm:pt>
    <dgm:pt modelId="{BF5B4AAA-A1B0-4D8F-B189-DA2DB8FE7772}" type="pres">
      <dgm:prSet presAssocID="{1F8103F8-B44C-456D-928C-13BE2F3998B6}" presName="sibTrans" presStyleCnt="0"/>
      <dgm:spPr/>
    </dgm:pt>
    <dgm:pt modelId="{708779E1-0310-47DB-8134-9FED884CF4BA}" type="pres">
      <dgm:prSet presAssocID="{F19443AF-DBB2-4E85-AE32-4BDBE85A2F5B}" presName="compNode" presStyleCnt="0"/>
      <dgm:spPr/>
    </dgm:pt>
    <dgm:pt modelId="{6EBAEC54-69C0-4D69-A6BD-20246E2BAC5B}" type="pres">
      <dgm:prSet presAssocID="{F19443AF-DBB2-4E85-AE32-4BDBE85A2F5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DC5486CF-35D5-43CD-B7CB-B3AC84111723}" type="pres">
      <dgm:prSet presAssocID="{F19443AF-DBB2-4E85-AE32-4BDBE85A2F5B}" presName="spaceRect" presStyleCnt="0"/>
      <dgm:spPr/>
    </dgm:pt>
    <dgm:pt modelId="{CBDA687E-121B-4B82-98AD-BF71DEDF227B}" type="pres">
      <dgm:prSet presAssocID="{F19443AF-DBB2-4E85-AE32-4BDBE85A2F5B}" presName="textRect" presStyleLbl="revTx" presStyleIdx="1" presStyleCnt="3">
        <dgm:presLayoutVars>
          <dgm:chMax val="1"/>
          <dgm:chPref val="1"/>
        </dgm:presLayoutVars>
      </dgm:prSet>
      <dgm:spPr/>
    </dgm:pt>
    <dgm:pt modelId="{3313CD9B-16B3-455A-984B-2B3D4E7F56E6}" type="pres">
      <dgm:prSet presAssocID="{8B42691D-9B64-4B09-A06E-676D649AF167}" presName="sibTrans" presStyleCnt="0"/>
      <dgm:spPr/>
    </dgm:pt>
    <dgm:pt modelId="{DA661494-01BF-4E2E-8B74-D43A4E05C9D1}" type="pres">
      <dgm:prSet presAssocID="{05440371-3E37-4176-A9CE-888F42FDEAB4}" presName="compNode" presStyleCnt="0"/>
      <dgm:spPr/>
    </dgm:pt>
    <dgm:pt modelId="{2F98575B-5ED8-42BC-B285-F8EF3E59F4E0}" type="pres">
      <dgm:prSet presAssocID="{05440371-3E37-4176-A9CE-888F42FDEAB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6D118D50-8CFD-4EAC-BD0E-560726CC7CE0}" type="pres">
      <dgm:prSet presAssocID="{05440371-3E37-4176-A9CE-888F42FDEAB4}" presName="spaceRect" presStyleCnt="0"/>
      <dgm:spPr/>
    </dgm:pt>
    <dgm:pt modelId="{D30EA183-7CF7-4324-AA64-CBE3CF011FCE}" type="pres">
      <dgm:prSet presAssocID="{05440371-3E37-4176-A9CE-888F42FDEAB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D409122-DF16-4ECE-806F-C10D3AF15583}" type="presOf" srcId="{F19443AF-DBB2-4E85-AE32-4BDBE85A2F5B}" destId="{CBDA687E-121B-4B82-98AD-BF71DEDF227B}" srcOrd="0" destOrd="0" presId="urn:microsoft.com/office/officeart/2018/2/layout/IconLabelList"/>
    <dgm:cxn modelId="{5AF18486-1354-4EB1-8DDF-96535D9631C9}" type="presOf" srcId="{6879D6A4-5B66-4ED6-A7FE-AE224F44DEF7}" destId="{2FB4EEA2-B889-4E74-B000-F1B9CF6C4E48}" srcOrd="0" destOrd="0" presId="urn:microsoft.com/office/officeart/2018/2/layout/IconLabelList"/>
    <dgm:cxn modelId="{638445C3-C768-4DF2-B906-19405911B3BE}" srcId="{6879D6A4-5B66-4ED6-A7FE-AE224F44DEF7}" destId="{05440371-3E37-4176-A9CE-888F42FDEAB4}" srcOrd="2" destOrd="0" parTransId="{3C76C8B3-CF68-4435-8FC1-F829012B140F}" sibTransId="{0BAA4496-F82F-435D-B746-0B32F152C4B8}"/>
    <dgm:cxn modelId="{214190C5-4153-4BB4-A972-AF14BA908143}" type="presOf" srcId="{05440371-3E37-4176-A9CE-888F42FDEAB4}" destId="{D30EA183-7CF7-4324-AA64-CBE3CF011FCE}" srcOrd="0" destOrd="0" presId="urn:microsoft.com/office/officeart/2018/2/layout/IconLabelList"/>
    <dgm:cxn modelId="{575024E4-6506-4240-8925-4DD669A8C00E}" srcId="{6879D6A4-5B66-4ED6-A7FE-AE224F44DEF7}" destId="{98848E75-6A22-4BDD-B49D-B85B68647E86}" srcOrd="0" destOrd="0" parTransId="{29C1B799-2E1C-424B-B63D-A00BB9522D0D}" sibTransId="{1F8103F8-B44C-456D-928C-13BE2F3998B6}"/>
    <dgm:cxn modelId="{21C29CE9-2D2B-4303-8B15-30A2A7A1E0EA}" srcId="{6879D6A4-5B66-4ED6-A7FE-AE224F44DEF7}" destId="{F19443AF-DBB2-4E85-AE32-4BDBE85A2F5B}" srcOrd="1" destOrd="0" parTransId="{A1ACB3F5-7C48-49EB-B93D-3A20A4B83C55}" sibTransId="{8B42691D-9B64-4B09-A06E-676D649AF167}"/>
    <dgm:cxn modelId="{6257AFFC-E9E3-426A-84AD-F371FA1BC152}" type="presOf" srcId="{98848E75-6A22-4BDD-B49D-B85B68647E86}" destId="{947E4FDE-6746-42C5-9DFF-85C5372C66CC}" srcOrd="0" destOrd="0" presId="urn:microsoft.com/office/officeart/2018/2/layout/IconLabelList"/>
    <dgm:cxn modelId="{736DFB3C-C204-41CF-8B5A-3BE8EC01A028}" type="presParOf" srcId="{2FB4EEA2-B889-4E74-B000-F1B9CF6C4E48}" destId="{A14275CC-1C7F-4616-88AB-44C4519B4530}" srcOrd="0" destOrd="0" presId="urn:microsoft.com/office/officeart/2018/2/layout/IconLabelList"/>
    <dgm:cxn modelId="{5D6370FD-2FA9-49EB-A7F1-026AAC464C90}" type="presParOf" srcId="{A14275CC-1C7F-4616-88AB-44C4519B4530}" destId="{07E2302F-72D2-41FD-8012-90623DED3968}" srcOrd="0" destOrd="0" presId="urn:microsoft.com/office/officeart/2018/2/layout/IconLabelList"/>
    <dgm:cxn modelId="{7C2DECB0-0788-47F0-8BD3-D8CF6363A0EA}" type="presParOf" srcId="{A14275CC-1C7F-4616-88AB-44C4519B4530}" destId="{588D4912-9923-49FD-A592-DADCBE2D5A51}" srcOrd="1" destOrd="0" presId="urn:microsoft.com/office/officeart/2018/2/layout/IconLabelList"/>
    <dgm:cxn modelId="{63D24BA8-F0F6-4F40-A9D7-55CB0CC49F4A}" type="presParOf" srcId="{A14275CC-1C7F-4616-88AB-44C4519B4530}" destId="{947E4FDE-6746-42C5-9DFF-85C5372C66CC}" srcOrd="2" destOrd="0" presId="urn:microsoft.com/office/officeart/2018/2/layout/IconLabelList"/>
    <dgm:cxn modelId="{5FC044D8-3419-41E4-9F14-35C987628256}" type="presParOf" srcId="{2FB4EEA2-B889-4E74-B000-F1B9CF6C4E48}" destId="{BF5B4AAA-A1B0-4D8F-B189-DA2DB8FE7772}" srcOrd="1" destOrd="0" presId="urn:microsoft.com/office/officeart/2018/2/layout/IconLabelList"/>
    <dgm:cxn modelId="{6E65A203-92EF-4FC2-A05A-042324E08320}" type="presParOf" srcId="{2FB4EEA2-B889-4E74-B000-F1B9CF6C4E48}" destId="{708779E1-0310-47DB-8134-9FED884CF4BA}" srcOrd="2" destOrd="0" presId="urn:microsoft.com/office/officeart/2018/2/layout/IconLabelList"/>
    <dgm:cxn modelId="{99F6A94D-9A9A-405C-A31F-32CC9244ABA4}" type="presParOf" srcId="{708779E1-0310-47DB-8134-9FED884CF4BA}" destId="{6EBAEC54-69C0-4D69-A6BD-20246E2BAC5B}" srcOrd="0" destOrd="0" presId="urn:microsoft.com/office/officeart/2018/2/layout/IconLabelList"/>
    <dgm:cxn modelId="{244C4F7B-742C-4668-A4C5-5031F4146892}" type="presParOf" srcId="{708779E1-0310-47DB-8134-9FED884CF4BA}" destId="{DC5486CF-35D5-43CD-B7CB-B3AC84111723}" srcOrd="1" destOrd="0" presId="urn:microsoft.com/office/officeart/2018/2/layout/IconLabelList"/>
    <dgm:cxn modelId="{6BE79E22-C1D6-41F1-AA14-928C2BB63977}" type="presParOf" srcId="{708779E1-0310-47DB-8134-9FED884CF4BA}" destId="{CBDA687E-121B-4B82-98AD-BF71DEDF227B}" srcOrd="2" destOrd="0" presId="urn:microsoft.com/office/officeart/2018/2/layout/IconLabelList"/>
    <dgm:cxn modelId="{310F35AD-11F0-4596-B293-0BFD64C3B650}" type="presParOf" srcId="{2FB4EEA2-B889-4E74-B000-F1B9CF6C4E48}" destId="{3313CD9B-16B3-455A-984B-2B3D4E7F56E6}" srcOrd="3" destOrd="0" presId="urn:microsoft.com/office/officeart/2018/2/layout/IconLabelList"/>
    <dgm:cxn modelId="{CF0F3C9B-BA2D-4949-802F-77749B385ECB}" type="presParOf" srcId="{2FB4EEA2-B889-4E74-B000-F1B9CF6C4E48}" destId="{DA661494-01BF-4E2E-8B74-D43A4E05C9D1}" srcOrd="4" destOrd="0" presId="urn:microsoft.com/office/officeart/2018/2/layout/IconLabelList"/>
    <dgm:cxn modelId="{B76030D5-1904-4C8A-BAD4-65E0CDEEFEF5}" type="presParOf" srcId="{DA661494-01BF-4E2E-8B74-D43A4E05C9D1}" destId="{2F98575B-5ED8-42BC-B285-F8EF3E59F4E0}" srcOrd="0" destOrd="0" presId="urn:microsoft.com/office/officeart/2018/2/layout/IconLabelList"/>
    <dgm:cxn modelId="{DC68D851-D68C-4E07-825C-F55138B0D98C}" type="presParOf" srcId="{DA661494-01BF-4E2E-8B74-D43A4E05C9D1}" destId="{6D118D50-8CFD-4EAC-BD0E-560726CC7CE0}" srcOrd="1" destOrd="0" presId="urn:microsoft.com/office/officeart/2018/2/layout/IconLabelList"/>
    <dgm:cxn modelId="{7D993C0E-4AB1-4826-A2CC-731B8DBDF7EC}" type="presParOf" srcId="{DA661494-01BF-4E2E-8B74-D43A4E05C9D1}" destId="{D30EA183-7CF7-4324-AA64-CBE3CF011FC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E569AE-E07F-45C6-BB6F-5D69CE1F8DD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818AFA0-B07D-4652-9BA1-F985BD790569}">
      <dgm:prSet/>
      <dgm:spPr/>
      <dgm:t>
        <a:bodyPr/>
        <a:lstStyle/>
        <a:p>
          <a:r>
            <a:rPr lang="en-GB" b="0" i="0" dirty="0"/>
            <a:t>Go Live Date Monday 28</a:t>
          </a:r>
          <a:r>
            <a:rPr lang="en-GB" b="0" i="0" baseline="30000" dirty="0"/>
            <a:t>th</a:t>
          </a:r>
          <a:r>
            <a:rPr lang="en-GB" b="0" i="0" dirty="0"/>
            <a:t> October</a:t>
          </a:r>
          <a:endParaRPr lang="en-US" dirty="0"/>
        </a:p>
      </dgm:t>
    </dgm:pt>
    <dgm:pt modelId="{BD275ACA-32ED-494F-95CF-7E98544E7EE6}" type="parTrans" cxnId="{042E08E3-F40D-412E-864D-337CD3DE47DC}">
      <dgm:prSet/>
      <dgm:spPr/>
      <dgm:t>
        <a:bodyPr/>
        <a:lstStyle/>
        <a:p>
          <a:pPr algn="ctr"/>
          <a:endParaRPr lang="en-US"/>
        </a:p>
      </dgm:t>
    </dgm:pt>
    <dgm:pt modelId="{BA39A7EA-6BC2-4E92-A7D6-5242884DEE96}" type="sibTrans" cxnId="{042E08E3-F40D-412E-864D-337CD3DE47DC}">
      <dgm:prSet/>
      <dgm:spPr/>
      <dgm:t>
        <a:bodyPr/>
        <a:lstStyle/>
        <a:p>
          <a:endParaRPr lang="en-US"/>
        </a:p>
      </dgm:t>
    </dgm:pt>
    <dgm:pt modelId="{27D661CB-0926-4332-9412-209F481EAED5}">
      <dgm:prSet/>
      <dgm:spPr/>
      <dgm:t>
        <a:bodyPr/>
        <a:lstStyle/>
        <a:p>
          <a:r>
            <a:rPr lang="en-GB" b="0" i="0" dirty="0"/>
            <a:t>Six Month Implementation Period</a:t>
          </a:r>
          <a:endParaRPr lang="en-US" dirty="0"/>
        </a:p>
      </dgm:t>
    </dgm:pt>
    <dgm:pt modelId="{ED111D0E-2082-48FF-87FD-23EB396D7845}" type="parTrans" cxnId="{2BACA7F9-6D23-4933-8D04-A74B220AA0EF}">
      <dgm:prSet/>
      <dgm:spPr/>
      <dgm:t>
        <a:bodyPr/>
        <a:lstStyle/>
        <a:p>
          <a:pPr algn="ctr"/>
          <a:endParaRPr lang="en-US"/>
        </a:p>
      </dgm:t>
    </dgm:pt>
    <dgm:pt modelId="{EA449AF2-BAE8-4908-ADA5-FD156919C3B1}" type="sibTrans" cxnId="{2BACA7F9-6D23-4933-8D04-A74B220AA0EF}">
      <dgm:prSet/>
      <dgm:spPr/>
      <dgm:t>
        <a:bodyPr/>
        <a:lstStyle/>
        <a:p>
          <a:endParaRPr lang="en-US"/>
        </a:p>
      </dgm:t>
    </dgm:pt>
    <dgm:pt modelId="{F553C76B-15D5-4D8A-B5B0-0D6DCFD9A3BF}">
      <dgm:prSet/>
      <dgm:spPr/>
      <dgm:t>
        <a:bodyPr/>
        <a:lstStyle/>
        <a:p>
          <a:r>
            <a:rPr lang="en-GB" b="0" i="0" dirty="0"/>
            <a:t>Existing Legislation will Apply to Current Contracts &amp; Frameworks</a:t>
          </a:r>
          <a:endParaRPr lang="en-US" dirty="0"/>
        </a:p>
      </dgm:t>
    </dgm:pt>
    <dgm:pt modelId="{FD6A0BB8-9EFB-495E-8AE0-F4E090F7D198}" type="parTrans" cxnId="{19DC4727-F70C-4AC1-BF33-AE55ABF0D257}">
      <dgm:prSet/>
      <dgm:spPr/>
      <dgm:t>
        <a:bodyPr/>
        <a:lstStyle/>
        <a:p>
          <a:pPr algn="ctr"/>
          <a:endParaRPr lang="en-US"/>
        </a:p>
      </dgm:t>
    </dgm:pt>
    <dgm:pt modelId="{17211D3E-108F-4700-AE50-E5A794828DEE}" type="sibTrans" cxnId="{19DC4727-F70C-4AC1-BF33-AE55ABF0D257}">
      <dgm:prSet/>
      <dgm:spPr/>
      <dgm:t>
        <a:bodyPr/>
        <a:lstStyle/>
        <a:p>
          <a:endParaRPr lang="en-US"/>
        </a:p>
      </dgm:t>
    </dgm:pt>
    <dgm:pt modelId="{E03BD0C8-B1BF-471E-A6C9-374181185D8F}">
      <dgm:prSet/>
      <dgm:spPr/>
      <dgm:t>
        <a:bodyPr/>
        <a:lstStyle/>
        <a:p>
          <a:r>
            <a:rPr lang="en-GB" b="0" i="0" dirty="0"/>
            <a:t>Existing Legislation will apply to Procurements Already Started </a:t>
          </a:r>
          <a:endParaRPr lang="en-US" dirty="0"/>
        </a:p>
      </dgm:t>
    </dgm:pt>
    <dgm:pt modelId="{009A2050-569D-4AD2-96C5-68C72786574C}" type="parTrans" cxnId="{A5222FF9-619C-44A3-881D-4B9982E40775}">
      <dgm:prSet/>
      <dgm:spPr/>
      <dgm:t>
        <a:bodyPr/>
        <a:lstStyle/>
        <a:p>
          <a:pPr algn="ctr"/>
          <a:endParaRPr lang="en-US"/>
        </a:p>
      </dgm:t>
    </dgm:pt>
    <dgm:pt modelId="{2B05FC37-D417-48A0-A8FA-E02F7604363C}" type="sibTrans" cxnId="{A5222FF9-619C-44A3-881D-4B9982E40775}">
      <dgm:prSet/>
      <dgm:spPr/>
      <dgm:t>
        <a:bodyPr/>
        <a:lstStyle/>
        <a:p>
          <a:endParaRPr lang="en-US"/>
        </a:p>
      </dgm:t>
    </dgm:pt>
    <dgm:pt modelId="{FCE684F2-3AB0-4766-8959-565368F5273A}" type="pres">
      <dgm:prSet presAssocID="{ECE569AE-E07F-45C6-BB6F-5D69CE1F8DDA}" presName="linear" presStyleCnt="0">
        <dgm:presLayoutVars>
          <dgm:animLvl val="lvl"/>
          <dgm:resizeHandles val="exact"/>
        </dgm:presLayoutVars>
      </dgm:prSet>
      <dgm:spPr/>
    </dgm:pt>
    <dgm:pt modelId="{E204AB04-D65E-4D30-9DA4-83F82CEEB4D6}" type="pres">
      <dgm:prSet presAssocID="{0818AFA0-B07D-4652-9BA1-F985BD79056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F3CF50B-D009-41F0-A9C7-06C7E2A0E082}" type="pres">
      <dgm:prSet presAssocID="{BA39A7EA-6BC2-4E92-A7D6-5242884DEE96}" presName="spacer" presStyleCnt="0"/>
      <dgm:spPr/>
    </dgm:pt>
    <dgm:pt modelId="{36066897-E714-4ABD-915B-091E13CC2D5A}" type="pres">
      <dgm:prSet presAssocID="{27D661CB-0926-4332-9412-209F481EAED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F490935-F552-4116-B86C-AB58BE73661A}" type="pres">
      <dgm:prSet presAssocID="{EA449AF2-BAE8-4908-ADA5-FD156919C3B1}" presName="spacer" presStyleCnt="0"/>
      <dgm:spPr/>
    </dgm:pt>
    <dgm:pt modelId="{549614ED-1E73-4124-A34D-E146769A180D}" type="pres">
      <dgm:prSet presAssocID="{F553C76B-15D5-4D8A-B5B0-0D6DCFD9A3B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A53F98F-FE44-4ADA-B757-83F31DE78A96}" type="pres">
      <dgm:prSet presAssocID="{17211D3E-108F-4700-AE50-E5A794828DEE}" presName="spacer" presStyleCnt="0"/>
      <dgm:spPr/>
    </dgm:pt>
    <dgm:pt modelId="{AB3937FA-6F25-41FC-AB2B-9AF359088B53}" type="pres">
      <dgm:prSet presAssocID="{E03BD0C8-B1BF-471E-A6C9-374181185D8F}" presName="parentText" presStyleLbl="node1" presStyleIdx="3" presStyleCnt="4" custLinFactNeighborY="-2240">
        <dgm:presLayoutVars>
          <dgm:chMax val="0"/>
          <dgm:bulletEnabled val="1"/>
        </dgm:presLayoutVars>
      </dgm:prSet>
      <dgm:spPr/>
    </dgm:pt>
  </dgm:ptLst>
  <dgm:cxnLst>
    <dgm:cxn modelId="{F62FCD0A-FCA9-4C0A-A025-A9137514C443}" type="presOf" srcId="{0818AFA0-B07D-4652-9BA1-F985BD790569}" destId="{E204AB04-D65E-4D30-9DA4-83F82CEEB4D6}" srcOrd="0" destOrd="0" presId="urn:microsoft.com/office/officeart/2005/8/layout/vList2"/>
    <dgm:cxn modelId="{A3B2471D-9206-47C2-8AC4-AF89A4032277}" type="presOf" srcId="{F553C76B-15D5-4D8A-B5B0-0D6DCFD9A3BF}" destId="{549614ED-1E73-4124-A34D-E146769A180D}" srcOrd="0" destOrd="0" presId="urn:microsoft.com/office/officeart/2005/8/layout/vList2"/>
    <dgm:cxn modelId="{19DC4727-F70C-4AC1-BF33-AE55ABF0D257}" srcId="{ECE569AE-E07F-45C6-BB6F-5D69CE1F8DDA}" destId="{F553C76B-15D5-4D8A-B5B0-0D6DCFD9A3BF}" srcOrd="2" destOrd="0" parTransId="{FD6A0BB8-9EFB-495E-8AE0-F4E090F7D198}" sibTransId="{17211D3E-108F-4700-AE50-E5A794828DEE}"/>
    <dgm:cxn modelId="{37DAED34-6720-4189-A37B-69C1714F6A45}" type="presOf" srcId="{ECE569AE-E07F-45C6-BB6F-5D69CE1F8DDA}" destId="{FCE684F2-3AB0-4766-8959-565368F5273A}" srcOrd="0" destOrd="0" presId="urn:microsoft.com/office/officeart/2005/8/layout/vList2"/>
    <dgm:cxn modelId="{92F9B149-F7A1-4658-BE32-41BEAB8B3C15}" type="presOf" srcId="{E03BD0C8-B1BF-471E-A6C9-374181185D8F}" destId="{AB3937FA-6F25-41FC-AB2B-9AF359088B53}" srcOrd="0" destOrd="0" presId="urn:microsoft.com/office/officeart/2005/8/layout/vList2"/>
    <dgm:cxn modelId="{A65E0E4B-DEBB-430A-9896-16945D627018}" type="presOf" srcId="{27D661CB-0926-4332-9412-209F481EAED5}" destId="{36066897-E714-4ABD-915B-091E13CC2D5A}" srcOrd="0" destOrd="0" presId="urn:microsoft.com/office/officeart/2005/8/layout/vList2"/>
    <dgm:cxn modelId="{042E08E3-F40D-412E-864D-337CD3DE47DC}" srcId="{ECE569AE-E07F-45C6-BB6F-5D69CE1F8DDA}" destId="{0818AFA0-B07D-4652-9BA1-F985BD790569}" srcOrd="0" destOrd="0" parTransId="{BD275ACA-32ED-494F-95CF-7E98544E7EE6}" sibTransId="{BA39A7EA-6BC2-4E92-A7D6-5242884DEE96}"/>
    <dgm:cxn modelId="{A5222FF9-619C-44A3-881D-4B9982E40775}" srcId="{ECE569AE-E07F-45C6-BB6F-5D69CE1F8DDA}" destId="{E03BD0C8-B1BF-471E-A6C9-374181185D8F}" srcOrd="3" destOrd="0" parTransId="{009A2050-569D-4AD2-96C5-68C72786574C}" sibTransId="{2B05FC37-D417-48A0-A8FA-E02F7604363C}"/>
    <dgm:cxn modelId="{2BACA7F9-6D23-4933-8D04-A74B220AA0EF}" srcId="{ECE569AE-E07F-45C6-BB6F-5D69CE1F8DDA}" destId="{27D661CB-0926-4332-9412-209F481EAED5}" srcOrd="1" destOrd="0" parTransId="{ED111D0E-2082-48FF-87FD-23EB396D7845}" sibTransId="{EA449AF2-BAE8-4908-ADA5-FD156919C3B1}"/>
    <dgm:cxn modelId="{EF3CCFAB-C4ED-4FE3-9BBC-D5B8E55B42A6}" type="presParOf" srcId="{FCE684F2-3AB0-4766-8959-565368F5273A}" destId="{E204AB04-D65E-4D30-9DA4-83F82CEEB4D6}" srcOrd="0" destOrd="0" presId="urn:microsoft.com/office/officeart/2005/8/layout/vList2"/>
    <dgm:cxn modelId="{C936E41A-1B56-4BA9-93DD-00AAE00DBEAD}" type="presParOf" srcId="{FCE684F2-3AB0-4766-8959-565368F5273A}" destId="{DF3CF50B-D009-41F0-A9C7-06C7E2A0E082}" srcOrd="1" destOrd="0" presId="urn:microsoft.com/office/officeart/2005/8/layout/vList2"/>
    <dgm:cxn modelId="{25B64876-E91E-4A5F-BFD3-198CD44A6DD8}" type="presParOf" srcId="{FCE684F2-3AB0-4766-8959-565368F5273A}" destId="{36066897-E714-4ABD-915B-091E13CC2D5A}" srcOrd="2" destOrd="0" presId="urn:microsoft.com/office/officeart/2005/8/layout/vList2"/>
    <dgm:cxn modelId="{21CFDBC0-8915-4194-B4B5-1CFA6ABFDEB4}" type="presParOf" srcId="{FCE684F2-3AB0-4766-8959-565368F5273A}" destId="{3F490935-F552-4116-B86C-AB58BE73661A}" srcOrd="3" destOrd="0" presId="urn:microsoft.com/office/officeart/2005/8/layout/vList2"/>
    <dgm:cxn modelId="{FE4C73F9-4420-4EF5-9DFA-7AB5D36D1C09}" type="presParOf" srcId="{FCE684F2-3AB0-4766-8959-565368F5273A}" destId="{549614ED-1E73-4124-A34D-E146769A180D}" srcOrd="4" destOrd="0" presId="urn:microsoft.com/office/officeart/2005/8/layout/vList2"/>
    <dgm:cxn modelId="{3D1B61B9-04E5-4740-9413-F683F23860B0}" type="presParOf" srcId="{FCE684F2-3AB0-4766-8959-565368F5273A}" destId="{2A53F98F-FE44-4ADA-B757-83F31DE78A96}" srcOrd="5" destOrd="0" presId="urn:microsoft.com/office/officeart/2005/8/layout/vList2"/>
    <dgm:cxn modelId="{DA2D165F-82EF-4284-8D1C-8A0E1A35E791}" type="presParOf" srcId="{FCE684F2-3AB0-4766-8959-565368F5273A}" destId="{AB3937FA-6F25-41FC-AB2B-9AF359088B5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CE569AE-E07F-45C6-BB6F-5D69CE1F8DD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818AFA0-B07D-4652-9BA1-F985BD790569}">
      <dgm:prSet/>
      <dgm:spPr/>
      <dgm:t>
        <a:bodyPr/>
        <a:lstStyle/>
        <a:p>
          <a:r>
            <a:rPr lang="en-GB" b="1" u="sng" dirty="0"/>
            <a:t>Prepare</a:t>
          </a:r>
          <a:r>
            <a:rPr lang="en-GB" b="1" dirty="0"/>
            <a:t> </a:t>
          </a:r>
          <a:r>
            <a:rPr lang="en-GB" dirty="0"/>
            <a:t>for the extra administration support that will be needed to publish the additional KPIs and contract notices.   </a:t>
          </a:r>
          <a:endParaRPr lang="en-US" dirty="0"/>
        </a:p>
      </dgm:t>
    </dgm:pt>
    <dgm:pt modelId="{BD275ACA-32ED-494F-95CF-7E98544E7EE6}" type="parTrans" cxnId="{042E08E3-F40D-412E-864D-337CD3DE47DC}">
      <dgm:prSet/>
      <dgm:spPr/>
      <dgm:t>
        <a:bodyPr/>
        <a:lstStyle/>
        <a:p>
          <a:pPr algn="ctr"/>
          <a:endParaRPr lang="en-US"/>
        </a:p>
      </dgm:t>
    </dgm:pt>
    <dgm:pt modelId="{BA39A7EA-6BC2-4E92-A7D6-5242884DEE96}" type="sibTrans" cxnId="{042E08E3-F40D-412E-864D-337CD3DE47DC}">
      <dgm:prSet/>
      <dgm:spPr/>
      <dgm:t>
        <a:bodyPr/>
        <a:lstStyle/>
        <a:p>
          <a:endParaRPr lang="en-US"/>
        </a:p>
      </dgm:t>
    </dgm:pt>
    <dgm:pt modelId="{27D661CB-0926-4332-9412-209F481EAED5}">
      <dgm:prSet/>
      <dgm:spPr/>
      <dgm:t>
        <a:bodyPr/>
        <a:lstStyle/>
        <a:p>
          <a:r>
            <a:rPr lang="en-GB" b="1" u="sng" dirty="0"/>
            <a:t>Prepare:</a:t>
          </a:r>
          <a:r>
            <a:rPr lang="en-GB" dirty="0"/>
            <a:t> Ease the process of embedding the new rules by reviewing your financial regulations and associated procurement and purchasing policies.</a:t>
          </a:r>
          <a:endParaRPr lang="en-US" dirty="0"/>
        </a:p>
      </dgm:t>
    </dgm:pt>
    <dgm:pt modelId="{ED111D0E-2082-48FF-87FD-23EB396D7845}" type="parTrans" cxnId="{2BACA7F9-6D23-4933-8D04-A74B220AA0EF}">
      <dgm:prSet/>
      <dgm:spPr/>
      <dgm:t>
        <a:bodyPr/>
        <a:lstStyle/>
        <a:p>
          <a:pPr algn="ctr"/>
          <a:endParaRPr lang="en-US"/>
        </a:p>
      </dgm:t>
    </dgm:pt>
    <dgm:pt modelId="{EA449AF2-BAE8-4908-ADA5-FD156919C3B1}" type="sibTrans" cxnId="{2BACA7F9-6D23-4933-8D04-A74B220AA0EF}">
      <dgm:prSet/>
      <dgm:spPr/>
      <dgm:t>
        <a:bodyPr/>
        <a:lstStyle/>
        <a:p>
          <a:endParaRPr lang="en-US"/>
        </a:p>
      </dgm:t>
    </dgm:pt>
    <dgm:pt modelId="{F553C76B-15D5-4D8A-B5B0-0D6DCFD9A3BF}">
      <dgm:prSet/>
      <dgm:spPr/>
      <dgm:t>
        <a:bodyPr/>
        <a:lstStyle/>
        <a:p>
          <a:r>
            <a:rPr lang="en-GB" b="1" u="sng" dirty="0"/>
            <a:t>Prepare:</a:t>
          </a:r>
          <a:r>
            <a:rPr lang="en-GB" dirty="0"/>
            <a:t> Conduct a review of procurement pipeline and activity, what procurements will you deliver before and after the new regulations.</a:t>
          </a:r>
          <a:endParaRPr lang="en-US" dirty="0"/>
        </a:p>
      </dgm:t>
    </dgm:pt>
    <dgm:pt modelId="{FD6A0BB8-9EFB-495E-8AE0-F4E090F7D198}" type="parTrans" cxnId="{19DC4727-F70C-4AC1-BF33-AE55ABF0D257}">
      <dgm:prSet/>
      <dgm:spPr/>
      <dgm:t>
        <a:bodyPr/>
        <a:lstStyle/>
        <a:p>
          <a:pPr algn="ctr"/>
          <a:endParaRPr lang="en-US"/>
        </a:p>
      </dgm:t>
    </dgm:pt>
    <dgm:pt modelId="{17211D3E-108F-4700-AE50-E5A794828DEE}" type="sibTrans" cxnId="{19DC4727-F70C-4AC1-BF33-AE55ABF0D257}">
      <dgm:prSet/>
      <dgm:spPr/>
      <dgm:t>
        <a:bodyPr/>
        <a:lstStyle/>
        <a:p>
          <a:endParaRPr lang="en-US"/>
        </a:p>
      </dgm:t>
    </dgm:pt>
    <dgm:pt modelId="{E03BD0C8-B1BF-471E-A6C9-374181185D8F}">
      <dgm:prSet/>
      <dgm:spPr/>
      <dgm:t>
        <a:bodyPr/>
        <a:lstStyle/>
        <a:p>
          <a:r>
            <a:rPr lang="en-GB" b="1" u="sng" dirty="0"/>
            <a:t>Prepare:</a:t>
          </a:r>
          <a:r>
            <a:rPr lang="en-GB" dirty="0"/>
            <a:t> Ensure Contract Registers are compiled and kept up to date.</a:t>
          </a:r>
          <a:endParaRPr lang="en-US" dirty="0"/>
        </a:p>
      </dgm:t>
    </dgm:pt>
    <dgm:pt modelId="{009A2050-569D-4AD2-96C5-68C72786574C}" type="parTrans" cxnId="{A5222FF9-619C-44A3-881D-4B9982E40775}">
      <dgm:prSet/>
      <dgm:spPr/>
      <dgm:t>
        <a:bodyPr/>
        <a:lstStyle/>
        <a:p>
          <a:pPr algn="ctr"/>
          <a:endParaRPr lang="en-US"/>
        </a:p>
      </dgm:t>
    </dgm:pt>
    <dgm:pt modelId="{2B05FC37-D417-48A0-A8FA-E02F7604363C}" type="sibTrans" cxnId="{A5222FF9-619C-44A3-881D-4B9982E40775}">
      <dgm:prSet/>
      <dgm:spPr/>
      <dgm:t>
        <a:bodyPr/>
        <a:lstStyle/>
        <a:p>
          <a:endParaRPr lang="en-US"/>
        </a:p>
      </dgm:t>
    </dgm:pt>
    <dgm:pt modelId="{3DAF2675-125E-4B57-A93F-832D52AA7382}">
      <dgm:prSet/>
      <dgm:spPr/>
      <dgm:t>
        <a:bodyPr/>
        <a:lstStyle/>
        <a:p>
          <a:r>
            <a:rPr lang="en-GB" b="1" u="sng" dirty="0"/>
            <a:t>Prepare:</a:t>
          </a:r>
          <a:r>
            <a:rPr lang="en-GB" dirty="0"/>
            <a:t> What is our organisation’s communication and training plan, how will we keep </a:t>
          </a:r>
          <a:r>
            <a:rPr lang="en-GB" dirty="0" err="1"/>
            <a:t>upto</a:t>
          </a:r>
          <a:r>
            <a:rPr lang="en-GB" dirty="0"/>
            <a:t> date with the changes and do we need additional expertise or support.</a:t>
          </a:r>
          <a:endParaRPr lang="en-US" u="sng" dirty="0"/>
        </a:p>
      </dgm:t>
    </dgm:pt>
    <dgm:pt modelId="{542F02BA-DD91-4ECF-A218-0ED4D64D9C00}" type="parTrans" cxnId="{80D39829-8914-41B7-B649-2901EB76BB60}">
      <dgm:prSet/>
      <dgm:spPr/>
      <dgm:t>
        <a:bodyPr/>
        <a:lstStyle/>
        <a:p>
          <a:endParaRPr lang="en-GB"/>
        </a:p>
      </dgm:t>
    </dgm:pt>
    <dgm:pt modelId="{89032149-D08E-4829-B1B5-257591437746}" type="sibTrans" cxnId="{80D39829-8914-41B7-B649-2901EB76BB60}">
      <dgm:prSet/>
      <dgm:spPr/>
      <dgm:t>
        <a:bodyPr/>
        <a:lstStyle/>
        <a:p>
          <a:endParaRPr lang="en-GB"/>
        </a:p>
      </dgm:t>
    </dgm:pt>
    <dgm:pt modelId="{FCE684F2-3AB0-4766-8959-565368F5273A}" type="pres">
      <dgm:prSet presAssocID="{ECE569AE-E07F-45C6-BB6F-5D69CE1F8DDA}" presName="linear" presStyleCnt="0">
        <dgm:presLayoutVars>
          <dgm:animLvl val="lvl"/>
          <dgm:resizeHandles val="exact"/>
        </dgm:presLayoutVars>
      </dgm:prSet>
      <dgm:spPr/>
    </dgm:pt>
    <dgm:pt modelId="{E204AB04-D65E-4D30-9DA4-83F82CEEB4D6}" type="pres">
      <dgm:prSet presAssocID="{0818AFA0-B07D-4652-9BA1-F985BD79056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F3CF50B-D009-41F0-A9C7-06C7E2A0E082}" type="pres">
      <dgm:prSet presAssocID="{BA39A7EA-6BC2-4E92-A7D6-5242884DEE96}" presName="spacer" presStyleCnt="0"/>
      <dgm:spPr/>
    </dgm:pt>
    <dgm:pt modelId="{36066897-E714-4ABD-915B-091E13CC2D5A}" type="pres">
      <dgm:prSet presAssocID="{27D661CB-0926-4332-9412-209F481EAED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F490935-F552-4116-B86C-AB58BE73661A}" type="pres">
      <dgm:prSet presAssocID="{EA449AF2-BAE8-4908-ADA5-FD156919C3B1}" presName="spacer" presStyleCnt="0"/>
      <dgm:spPr/>
    </dgm:pt>
    <dgm:pt modelId="{549614ED-1E73-4124-A34D-E146769A180D}" type="pres">
      <dgm:prSet presAssocID="{F553C76B-15D5-4D8A-B5B0-0D6DCFD9A3B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A53F98F-FE44-4ADA-B757-83F31DE78A96}" type="pres">
      <dgm:prSet presAssocID="{17211D3E-108F-4700-AE50-E5A794828DEE}" presName="spacer" presStyleCnt="0"/>
      <dgm:spPr/>
    </dgm:pt>
    <dgm:pt modelId="{AB3937FA-6F25-41FC-AB2B-9AF359088B53}" type="pres">
      <dgm:prSet presAssocID="{E03BD0C8-B1BF-471E-A6C9-374181185D8F}" presName="parentText" presStyleLbl="node1" presStyleIdx="3" presStyleCnt="5" custLinFactNeighborY="-2240">
        <dgm:presLayoutVars>
          <dgm:chMax val="0"/>
          <dgm:bulletEnabled val="1"/>
        </dgm:presLayoutVars>
      </dgm:prSet>
      <dgm:spPr/>
    </dgm:pt>
    <dgm:pt modelId="{849EB10B-FB0A-497B-AD0F-9A2EFCD74889}" type="pres">
      <dgm:prSet presAssocID="{2B05FC37-D417-48A0-A8FA-E02F7604363C}" presName="spacer" presStyleCnt="0"/>
      <dgm:spPr/>
    </dgm:pt>
    <dgm:pt modelId="{FB2FBB0E-F974-4EC5-A755-E2426ABB1C44}" type="pres">
      <dgm:prSet presAssocID="{3DAF2675-125E-4B57-A93F-832D52AA738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62FCD0A-FCA9-4C0A-A025-A9137514C443}" type="presOf" srcId="{0818AFA0-B07D-4652-9BA1-F985BD790569}" destId="{E204AB04-D65E-4D30-9DA4-83F82CEEB4D6}" srcOrd="0" destOrd="0" presId="urn:microsoft.com/office/officeart/2005/8/layout/vList2"/>
    <dgm:cxn modelId="{A3B2471D-9206-47C2-8AC4-AF89A4032277}" type="presOf" srcId="{F553C76B-15D5-4D8A-B5B0-0D6DCFD9A3BF}" destId="{549614ED-1E73-4124-A34D-E146769A180D}" srcOrd="0" destOrd="0" presId="urn:microsoft.com/office/officeart/2005/8/layout/vList2"/>
    <dgm:cxn modelId="{19DC4727-F70C-4AC1-BF33-AE55ABF0D257}" srcId="{ECE569AE-E07F-45C6-BB6F-5D69CE1F8DDA}" destId="{F553C76B-15D5-4D8A-B5B0-0D6DCFD9A3BF}" srcOrd="2" destOrd="0" parTransId="{FD6A0BB8-9EFB-495E-8AE0-F4E090F7D198}" sibTransId="{17211D3E-108F-4700-AE50-E5A794828DEE}"/>
    <dgm:cxn modelId="{80D39829-8914-41B7-B649-2901EB76BB60}" srcId="{ECE569AE-E07F-45C6-BB6F-5D69CE1F8DDA}" destId="{3DAF2675-125E-4B57-A93F-832D52AA7382}" srcOrd="4" destOrd="0" parTransId="{542F02BA-DD91-4ECF-A218-0ED4D64D9C00}" sibTransId="{89032149-D08E-4829-B1B5-257591437746}"/>
    <dgm:cxn modelId="{37DAED34-6720-4189-A37B-69C1714F6A45}" type="presOf" srcId="{ECE569AE-E07F-45C6-BB6F-5D69CE1F8DDA}" destId="{FCE684F2-3AB0-4766-8959-565368F5273A}" srcOrd="0" destOrd="0" presId="urn:microsoft.com/office/officeart/2005/8/layout/vList2"/>
    <dgm:cxn modelId="{5659835B-E9CA-431D-BC4C-9A197FF9FF8D}" type="presOf" srcId="{3DAF2675-125E-4B57-A93F-832D52AA7382}" destId="{FB2FBB0E-F974-4EC5-A755-E2426ABB1C44}" srcOrd="0" destOrd="0" presId="urn:microsoft.com/office/officeart/2005/8/layout/vList2"/>
    <dgm:cxn modelId="{92F9B149-F7A1-4658-BE32-41BEAB8B3C15}" type="presOf" srcId="{E03BD0C8-B1BF-471E-A6C9-374181185D8F}" destId="{AB3937FA-6F25-41FC-AB2B-9AF359088B53}" srcOrd="0" destOrd="0" presId="urn:microsoft.com/office/officeart/2005/8/layout/vList2"/>
    <dgm:cxn modelId="{A65E0E4B-DEBB-430A-9896-16945D627018}" type="presOf" srcId="{27D661CB-0926-4332-9412-209F481EAED5}" destId="{36066897-E714-4ABD-915B-091E13CC2D5A}" srcOrd="0" destOrd="0" presId="urn:microsoft.com/office/officeart/2005/8/layout/vList2"/>
    <dgm:cxn modelId="{042E08E3-F40D-412E-864D-337CD3DE47DC}" srcId="{ECE569AE-E07F-45C6-BB6F-5D69CE1F8DDA}" destId="{0818AFA0-B07D-4652-9BA1-F985BD790569}" srcOrd="0" destOrd="0" parTransId="{BD275ACA-32ED-494F-95CF-7E98544E7EE6}" sibTransId="{BA39A7EA-6BC2-4E92-A7D6-5242884DEE96}"/>
    <dgm:cxn modelId="{A5222FF9-619C-44A3-881D-4B9982E40775}" srcId="{ECE569AE-E07F-45C6-BB6F-5D69CE1F8DDA}" destId="{E03BD0C8-B1BF-471E-A6C9-374181185D8F}" srcOrd="3" destOrd="0" parTransId="{009A2050-569D-4AD2-96C5-68C72786574C}" sibTransId="{2B05FC37-D417-48A0-A8FA-E02F7604363C}"/>
    <dgm:cxn modelId="{2BACA7F9-6D23-4933-8D04-A74B220AA0EF}" srcId="{ECE569AE-E07F-45C6-BB6F-5D69CE1F8DDA}" destId="{27D661CB-0926-4332-9412-209F481EAED5}" srcOrd="1" destOrd="0" parTransId="{ED111D0E-2082-48FF-87FD-23EB396D7845}" sibTransId="{EA449AF2-BAE8-4908-ADA5-FD156919C3B1}"/>
    <dgm:cxn modelId="{EF3CCFAB-C4ED-4FE3-9BBC-D5B8E55B42A6}" type="presParOf" srcId="{FCE684F2-3AB0-4766-8959-565368F5273A}" destId="{E204AB04-D65E-4D30-9DA4-83F82CEEB4D6}" srcOrd="0" destOrd="0" presId="urn:microsoft.com/office/officeart/2005/8/layout/vList2"/>
    <dgm:cxn modelId="{C936E41A-1B56-4BA9-93DD-00AAE00DBEAD}" type="presParOf" srcId="{FCE684F2-3AB0-4766-8959-565368F5273A}" destId="{DF3CF50B-D009-41F0-A9C7-06C7E2A0E082}" srcOrd="1" destOrd="0" presId="urn:microsoft.com/office/officeart/2005/8/layout/vList2"/>
    <dgm:cxn modelId="{25B64876-E91E-4A5F-BFD3-198CD44A6DD8}" type="presParOf" srcId="{FCE684F2-3AB0-4766-8959-565368F5273A}" destId="{36066897-E714-4ABD-915B-091E13CC2D5A}" srcOrd="2" destOrd="0" presId="urn:microsoft.com/office/officeart/2005/8/layout/vList2"/>
    <dgm:cxn modelId="{21CFDBC0-8915-4194-B4B5-1CFA6ABFDEB4}" type="presParOf" srcId="{FCE684F2-3AB0-4766-8959-565368F5273A}" destId="{3F490935-F552-4116-B86C-AB58BE73661A}" srcOrd="3" destOrd="0" presId="urn:microsoft.com/office/officeart/2005/8/layout/vList2"/>
    <dgm:cxn modelId="{FE4C73F9-4420-4EF5-9DFA-7AB5D36D1C09}" type="presParOf" srcId="{FCE684F2-3AB0-4766-8959-565368F5273A}" destId="{549614ED-1E73-4124-A34D-E146769A180D}" srcOrd="4" destOrd="0" presId="urn:microsoft.com/office/officeart/2005/8/layout/vList2"/>
    <dgm:cxn modelId="{3D1B61B9-04E5-4740-9413-F683F23860B0}" type="presParOf" srcId="{FCE684F2-3AB0-4766-8959-565368F5273A}" destId="{2A53F98F-FE44-4ADA-B757-83F31DE78A96}" srcOrd="5" destOrd="0" presId="urn:microsoft.com/office/officeart/2005/8/layout/vList2"/>
    <dgm:cxn modelId="{DA2D165F-82EF-4284-8D1C-8A0E1A35E791}" type="presParOf" srcId="{FCE684F2-3AB0-4766-8959-565368F5273A}" destId="{AB3937FA-6F25-41FC-AB2B-9AF359088B53}" srcOrd="6" destOrd="0" presId="urn:microsoft.com/office/officeart/2005/8/layout/vList2"/>
    <dgm:cxn modelId="{1BF78E93-6628-494D-8190-58A1412B21F7}" type="presParOf" srcId="{FCE684F2-3AB0-4766-8959-565368F5273A}" destId="{849EB10B-FB0A-497B-AD0F-9A2EFCD74889}" srcOrd="7" destOrd="0" presId="urn:microsoft.com/office/officeart/2005/8/layout/vList2"/>
    <dgm:cxn modelId="{2581E568-CB0B-4A00-9B59-2B8B08D2E7F1}" type="presParOf" srcId="{FCE684F2-3AB0-4766-8959-565368F5273A}" destId="{FB2FBB0E-F974-4EC5-A755-E2426ABB1C4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B067A-5994-41B4-B250-7F8DB71FA437}">
      <dsp:nvSpPr>
        <dsp:cNvPr id="0" name=""/>
        <dsp:cNvSpPr/>
      </dsp:nvSpPr>
      <dsp:spPr>
        <a:xfrm>
          <a:off x="2835206" y="1143699"/>
          <a:ext cx="2226029" cy="3531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647"/>
              </a:lnTo>
              <a:lnTo>
                <a:pt x="2226029" y="240647"/>
              </a:lnTo>
              <a:lnTo>
                <a:pt x="2226029" y="35312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44CD3-4E69-4AA0-93ED-5C3BCAF0CC71}">
      <dsp:nvSpPr>
        <dsp:cNvPr id="0" name=""/>
        <dsp:cNvSpPr/>
      </dsp:nvSpPr>
      <dsp:spPr>
        <a:xfrm>
          <a:off x="2835206" y="1143699"/>
          <a:ext cx="742009" cy="3531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647"/>
              </a:lnTo>
              <a:lnTo>
                <a:pt x="742009" y="240647"/>
              </a:lnTo>
              <a:lnTo>
                <a:pt x="742009" y="35312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3B4D62-3E97-462D-8C4B-A46FF2D7508F}">
      <dsp:nvSpPr>
        <dsp:cNvPr id="0" name=""/>
        <dsp:cNvSpPr/>
      </dsp:nvSpPr>
      <dsp:spPr>
        <a:xfrm>
          <a:off x="2093196" y="1143699"/>
          <a:ext cx="742009" cy="353129"/>
        </a:xfrm>
        <a:custGeom>
          <a:avLst/>
          <a:gdLst/>
          <a:ahLst/>
          <a:cxnLst/>
          <a:rect l="0" t="0" r="0" b="0"/>
          <a:pathLst>
            <a:path>
              <a:moveTo>
                <a:pt x="742009" y="0"/>
              </a:moveTo>
              <a:lnTo>
                <a:pt x="742009" y="240647"/>
              </a:lnTo>
              <a:lnTo>
                <a:pt x="0" y="240647"/>
              </a:lnTo>
              <a:lnTo>
                <a:pt x="0" y="35312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2E0640-37A5-43FA-ACA6-0BB3E6A328C6}">
      <dsp:nvSpPr>
        <dsp:cNvPr id="0" name=""/>
        <dsp:cNvSpPr/>
      </dsp:nvSpPr>
      <dsp:spPr>
        <a:xfrm>
          <a:off x="609176" y="1143699"/>
          <a:ext cx="2226029" cy="353129"/>
        </a:xfrm>
        <a:custGeom>
          <a:avLst/>
          <a:gdLst/>
          <a:ahLst/>
          <a:cxnLst/>
          <a:rect l="0" t="0" r="0" b="0"/>
          <a:pathLst>
            <a:path>
              <a:moveTo>
                <a:pt x="2226029" y="0"/>
              </a:moveTo>
              <a:lnTo>
                <a:pt x="2226029" y="240647"/>
              </a:lnTo>
              <a:lnTo>
                <a:pt x="0" y="240647"/>
              </a:lnTo>
              <a:lnTo>
                <a:pt x="0" y="35312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C297D4-B6FC-404F-8054-8D38C237CCFC}">
      <dsp:nvSpPr>
        <dsp:cNvPr id="0" name=""/>
        <dsp:cNvSpPr/>
      </dsp:nvSpPr>
      <dsp:spPr>
        <a:xfrm>
          <a:off x="2228107" y="372683"/>
          <a:ext cx="1214197" cy="7710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33894-66C8-4DEC-9FC5-C47D371D96E7}">
      <dsp:nvSpPr>
        <dsp:cNvPr id="0" name=""/>
        <dsp:cNvSpPr/>
      </dsp:nvSpPr>
      <dsp:spPr>
        <a:xfrm>
          <a:off x="2363018" y="500848"/>
          <a:ext cx="1214197" cy="7710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7 Procedures Reduced to 3</a:t>
          </a:r>
        </a:p>
      </dsp:txBody>
      <dsp:txXfrm>
        <a:off x="2385600" y="523430"/>
        <a:ext cx="1169033" cy="725851"/>
      </dsp:txXfrm>
    </dsp:sp>
    <dsp:sp modelId="{BE1205EA-E2C2-4C89-85CB-E8F4A91C1251}">
      <dsp:nvSpPr>
        <dsp:cNvPr id="0" name=""/>
        <dsp:cNvSpPr/>
      </dsp:nvSpPr>
      <dsp:spPr>
        <a:xfrm>
          <a:off x="2078" y="1496828"/>
          <a:ext cx="1214197" cy="7710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2A036B-4FD3-4020-9558-BAA12A64000B}">
      <dsp:nvSpPr>
        <dsp:cNvPr id="0" name=""/>
        <dsp:cNvSpPr/>
      </dsp:nvSpPr>
      <dsp:spPr>
        <a:xfrm>
          <a:off x="136988" y="1624993"/>
          <a:ext cx="1214197" cy="7710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Flexible Competitive Procedure</a:t>
          </a:r>
        </a:p>
      </dsp:txBody>
      <dsp:txXfrm>
        <a:off x="159570" y="1647575"/>
        <a:ext cx="1169033" cy="725851"/>
      </dsp:txXfrm>
    </dsp:sp>
    <dsp:sp modelId="{D9C1F582-9F1C-4717-A525-A3A0AFDAF47F}">
      <dsp:nvSpPr>
        <dsp:cNvPr id="0" name=""/>
        <dsp:cNvSpPr/>
      </dsp:nvSpPr>
      <dsp:spPr>
        <a:xfrm>
          <a:off x="1486097" y="1496828"/>
          <a:ext cx="1214197" cy="7710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AD36CC-1D2F-48D0-B01E-508574A7DB58}">
      <dsp:nvSpPr>
        <dsp:cNvPr id="0" name=""/>
        <dsp:cNvSpPr/>
      </dsp:nvSpPr>
      <dsp:spPr>
        <a:xfrm>
          <a:off x="1621008" y="1624993"/>
          <a:ext cx="1214197" cy="7710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Open Procedure</a:t>
          </a:r>
        </a:p>
      </dsp:txBody>
      <dsp:txXfrm>
        <a:off x="1643590" y="1647575"/>
        <a:ext cx="1169033" cy="725851"/>
      </dsp:txXfrm>
    </dsp:sp>
    <dsp:sp modelId="{556227DE-D9DB-4AF6-9BC0-2C2F4CEFDD9F}">
      <dsp:nvSpPr>
        <dsp:cNvPr id="0" name=""/>
        <dsp:cNvSpPr/>
      </dsp:nvSpPr>
      <dsp:spPr>
        <a:xfrm>
          <a:off x="2970117" y="1496828"/>
          <a:ext cx="1214197" cy="7710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2B418-B0EB-4E6F-9AB3-B1F2B246D6B7}">
      <dsp:nvSpPr>
        <dsp:cNvPr id="0" name=""/>
        <dsp:cNvSpPr/>
      </dsp:nvSpPr>
      <dsp:spPr>
        <a:xfrm>
          <a:off x="3105027" y="1624993"/>
          <a:ext cx="1214197" cy="7710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Limited Tendering Procedure</a:t>
          </a:r>
        </a:p>
      </dsp:txBody>
      <dsp:txXfrm>
        <a:off x="3127609" y="1647575"/>
        <a:ext cx="1169033" cy="725851"/>
      </dsp:txXfrm>
    </dsp:sp>
    <dsp:sp modelId="{62762C4D-4DD7-43F7-979E-554D5DBA3089}">
      <dsp:nvSpPr>
        <dsp:cNvPr id="0" name=""/>
        <dsp:cNvSpPr/>
      </dsp:nvSpPr>
      <dsp:spPr>
        <a:xfrm>
          <a:off x="4454136" y="1496828"/>
          <a:ext cx="1214197" cy="7710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B01F15-B927-4F63-8961-4FAED9C19CE5}">
      <dsp:nvSpPr>
        <dsp:cNvPr id="0" name=""/>
        <dsp:cNvSpPr/>
      </dsp:nvSpPr>
      <dsp:spPr>
        <a:xfrm>
          <a:off x="4589047" y="1624993"/>
          <a:ext cx="1214197" cy="7710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Light Touch Regime</a:t>
          </a:r>
        </a:p>
      </dsp:txBody>
      <dsp:txXfrm>
        <a:off x="4611629" y="1647575"/>
        <a:ext cx="1169033" cy="725851"/>
      </dsp:txXfrm>
    </dsp:sp>
    <dsp:sp modelId="{9D0B674F-1B23-4AC5-8CCF-768CE173E587}">
      <dsp:nvSpPr>
        <dsp:cNvPr id="0" name=""/>
        <dsp:cNvSpPr/>
      </dsp:nvSpPr>
      <dsp:spPr>
        <a:xfrm>
          <a:off x="3712126" y="372683"/>
          <a:ext cx="1214197" cy="7710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01D01-F738-49DC-8F56-8D070B0C4CE2}">
      <dsp:nvSpPr>
        <dsp:cNvPr id="0" name=""/>
        <dsp:cNvSpPr/>
      </dsp:nvSpPr>
      <dsp:spPr>
        <a:xfrm>
          <a:off x="3847037" y="500848"/>
          <a:ext cx="1214197" cy="7710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Greater Freedoms to Design Procurement Processes</a:t>
          </a:r>
        </a:p>
      </dsp:txBody>
      <dsp:txXfrm>
        <a:off x="3869619" y="523430"/>
        <a:ext cx="1169033" cy="725851"/>
      </dsp:txXfrm>
    </dsp:sp>
    <dsp:sp modelId="{E9C34E78-5CAB-4E4C-87DE-EAAF9E7D44B8}">
      <dsp:nvSpPr>
        <dsp:cNvPr id="0" name=""/>
        <dsp:cNvSpPr/>
      </dsp:nvSpPr>
      <dsp:spPr>
        <a:xfrm>
          <a:off x="5196146" y="372683"/>
          <a:ext cx="1214197" cy="7710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6DEC4-96D4-4A5E-A154-364D911778DC}">
      <dsp:nvSpPr>
        <dsp:cNvPr id="0" name=""/>
        <dsp:cNvSpPr/>
      </dsp:nvSpPr>
      <dsp:spPr>
        <a:xfrm>
          <a:off x="5331057" y="500848"/>
          <a:ext cx="1214197" cy="7710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Fit for Purpose &amp; Meeting Organisation Need</a:t>
          </a:r>
        </a:p>
      </dsp:txBody>
      <dsp:txXfrm>
        <a:off x="5353639" y="523430"/>
        <a:ext cx="1169033" cy="7258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6930D-BD72-4CDA-99CC-DCF7DB6770A9}">
      <dsp:nvSpPr>
        <dsp:cNvPr id="0" name=""/>
        <dsp:cNvSpPr/>
      </dsp:nvSpPr>
      <dsp:spPr>
        <a:xfrm>
          <a:off x="306706" y="414424"/>
          <a:ext cx="496757" cy="4967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E0FB30-50FC-408D-94AB-F150BD4573B2}">
      <dsp:nvSpPr>
        <dsp:cNvPr id="0" name=""/>
        <dsp:cNvSpPr/>
      </dsp:nvSpPr>
      <dsp:spPr>
        <a:xfrm>
          <a:off x="3132" y="1100170"/>
          <a:ext cx="1103906" cy="44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Be Ready &amp; Braced for Amount of Transparency Needed</a:t>
          </a:r>
        </a:p>
      </dsp:txBody>
      <dsp:txXfrm>
        <a:off x="3132" y="1100170"/>
        <a:ext cx="1103906" cy="441562"/>
      </dsp:txXfrm>
    </dsp:sp>
    <dsp:sp modelId="{2E4B6767-8BC7-4184-9ABE-B0E168EE5F32}">
      <dsp:nvSpPr>
        <dsp:cNvPr id="0" name=""/>
        <dsp:cNvSpPr/>
      </dsp:nvSpPr>
      <dsp:spPr>
        <a:xfrm>
          <a:off x="1603796" y="414424"/>
          <a:ext cx="496757" cy="4967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30046-C56E-40CA-A483-E9A37E5F8D14}">
      <dsp:nvSpPr>
        <dsp:cNvPr id="0" name=""/>
        <dsp:cNvSpPr/>
      </dsp:nvSpPr>
      <dsp:spPr>
        <a:xfrm>
          <a:off x="1300222" y="1100170"/>
          <a:ext cx="1103906" cy="44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Required to Publish Notices for Each Procurement Stage</a:t>
          </a:r>
        </a:p>
      </dsp:txBody>
      <dsp:txXfrm>
        <a:off x="1300222" y="1100170"/>
        <a:ext cx="1103906" cy="441562"/>
      </dsp:txXfrm>
    </dsp:sp>
    <dsp:sp modelId="{9109286F-13E2-42AB-B050-91F0E9F46666}">
      <dsp:nvSpPr>
        <dsp:cNvPr id="0" name=""/>
        <dsp:cNvSpPr/>
      </dsp:nvSpPr>
      <dsp:spPr>
        <a:xfrm>
          <a:off x="2900886" y="414424"/>
          <a:ext cx="496757" cy="4967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11E4D1-6CEB-448E-B436-41B616267114}">
      <dsp:nvSpPr>
        <dsp:cNvPr id="0" name=""/>
        <dsp:cNvSpPr/>
      </dsp:nvSpPr>
      <dsp:spPr>
        <a:xfrm>
          <a:off x="2597312" y="1100170"/>
          <a:ext cx="1103906" cy="44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Aim to Tell Story of the Full Procurement Process</a:t>
          </a:r>
        </a:p>
      </dsp:txBody>
      <dsp:txXfrm>
        <a:off x="2597312" y="1100170"/>
        <a:ext cx="1103906" cy="441562"/>
      </dsp:txXfrm>
    </dsp:sp>
    <dsp:sp modelId="{A65ED340-56ED-4DD9-A1B1-5C22DD74C041}">
      <dsp:nvSpPr>
        <dsp:cNvPr id="0" name=""/>
        <dsp:cNvSpPr/>
      </dsp:nvSpPr>
      <dsp:spPr>
        <a:xfrm>
          <a:off x="4197976" y="414424"/>
          <a:ext cx="496757" cy="4967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5EE810-6597-4741-8A96-BADCA88B45FE}">
      <dsp:nvSpPr>
        <dsp:cNvPr id="0" name=""/>
        <dsp:cNvSpPr/>
      </dsp:nvSpPr>
      <dsp:spPr>
        <a:xfrm>
          <a:off x="3894402" y="1100170"/>
          <a:ext cx="1103906" cy="44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Expanded Publication Regime – Increase Workload</a:t>
          </a:r>
        </a:p>
      </dsp:txBody>
      <dsp:txXfrm>
        <a:off x="3894402" y="1100170"/>
        <a:ext cx="1103906" cy="441562"/>
      </dsp:txXfrm>
    </dsp:sp>
    <dsp:sp modelId="{2F233000-DE32-422B-8B00-C8310D7A8302}">
      <dsp:nvSpPr>
        <dsp:cNvPr id="0" name=""/>
        <dsp:cNvSpPr/>
      </dsp:nvSpPr>
      <dsp:spPr>
        <a:xfrm>
          <a:off x="955251" y="1817709"/>
          <a:ext cx="496757" cy="49675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391784-41A8-463C-9D44-22E0099578F0}">
      <dsp:nvSpPr>
        <dsp:cNvPr id="0" name=""/>
        <dsp:cNvSpPr/>
      </dsp:nvSpPr>
      <dsp:spPr>
        <a:xfrm>
          <a:off x="651677" y="2503454"/>
          <a:ext cx="1103906" cy="44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Publish Contract Modifications</a:t>
          </a:r>
        </a:p>
      </dsp:txBody>
      <dsp:txXfrm>
        <a:off x="651677" y="2503454"/>
        <a:ext cx="1103906" cy="441562"/>
      </dsp:txXfrm>
    </dsp:sp>
    <dsp:sp modelId="{D4AEA809-3944-488C-ABAC-67C8575935F8}">
      <dsp:nvSpPr>
        <dsp:cNvPr id="0" name=""/>
        <dsp:cNvSpPr/>
      </dsp:nvSpPr>
      <dsp:spPr>
        <a:xfrm>
          <a:off x="2252341" y="1817709"/>
          <a:ext cx="496757" cy="49675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158F30-9992-4CDF-8171-E4C3692A11C5}">
      <dsp:nvSpPr>
        <dsp:cNvPr id="0" name=""/>
        <dsp:cNvSpPr/>
      </dsp:nvSpPr>
      <dsp:spPr>
        <a:xfrm>
          <a:off x="1948767" y="2503454"/>
          <a:ext cx="1103906" cy="44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Contract Performance – Publish KPIs over £5m</a:t>
          </a:r>
        </a:p>
      </dsp:txBody>
      <dsp:txXfrm>
        <a:off x="1948767" y="2503454"/>
        <a:ext cx="1103906" cy="441562"/>
      </dsp:txXfrm>
    </dsp:sp>
    <dsp:sp modelId="{AA7AA16B-9D49-4674-8DBE-FA21DD638374}">
      <dsp:nvSpPr>
        <dsp:cNvPr id="0" name=""/>
        <dsp:cNvSpPr/>
      </dsp:nvSpPr>
      <dsp:spPr>
        <a:xfrm>
          <a:off x="3549431" y="1817709"/>
          <a:ext cx="496757" cy="49675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1EC875-80AC-42C5-822A-6C772114D7D2}">
      <dsp:nvSpPr>
        <dsp:cNvPr id="0" name=""/>
        <dsp:cNvSpPr/>
      </dsp:nvSpPr>
      <dsp:spPr>
        <a:xfrm>
          <a:off x="3245857" y="2503454"/>
          <a:ext cx="1103906" cy="44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Publish Procurement Pipeline for Spend over £100m</a:t>
          </a:r>
        </a:p>
      </dsp:txBody>
      <dsp:txXfrm>
        <a:off x="3245857" y="2503454"/>
        <a:ext cx="1103906" cy="4415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9874F-C993-4D3E-8289-5E5A4DE9D72F}">
      <dsp:nvSpPr>
        <dsp:cNvPr id="0" name=""/>
        <dsp:cNvSpPr/>
      </dsp:nvSpPr>
      <dsp:spPr>
        <a:xfrm>
          <a:off x="0" y="63702"/>
          <a:ext cx="7424602" cy="4773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New requirements for publishing notices throughout the procurement lifecycle from planning through to contract expiry. </a:t>
          </a:r>
          <a:endParaRPr lang="en-US" sz="1200" kern="1200" dirty="0"/>
        </a:p>
      </dsp:txBody>
      <dsp:txXfrm>
        <a:off x="23303" y="87005"/>
        <a:ext cx="7377996" cy="430753"/>
      </dsp:txXfrm>
    </dsp:sp>
    <dsp:sp modelId="{5D5B1131-5D7A-4BAB-8905-45497D1AB8C8}">
      <dsp:nvSpPr>
        <dsp:cNvPr id="0" name=""/>
        <dsp:cNvSpPr/>
      </dsp:nvSpPr>
      <dsp:spPr>
        <a:xfrm>
          <a:off x="0" y="575622"/>
          <a:ext cx="7424602" cy="477359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Planned procurement notices and preliminary market engagement notices </a:t>
          </a:r>
          <a:endParaRPr lang="en-US" sz="1200" kern="1200" dirty="0"/>
        </a:p>
      </dsp:txBody>
      <dsp:txXfrm>
        <a:off x="23303" y="598925"/>
        <a:ext cx="7377996" cy="430753"/>
      </dsp:txXfrm>
    </dsp:sp>
    <dsp:sp modelId="{37EAAFC5-05F6-4D1E-B0F6-0F896649D1E9}">
      <dsp:nvSpPr>
        <dsp:cNvPr id="0" name=""/>
        <dsp:cNvSpPr/>
      </dsp:nvSpPr>
      <dsp:spPr>
        <a:xfrm>
          <a:off x="0" y="1087542"/>
          <a:ext cx="7424602" cy="477359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Pipeline notices</a:t>
          </a:r>
          <a:endParaRPr lang="en-US" sz="1200" kern="1200" dirty="0"/>
        </a:p>
      </dsp:txBody>
      <dsp:txXfrm>
        <a:off x="23303" y="1110845"/>
        <a:ext cx="7377996" cy="430753"/>
      </dsp:txXfrm>
    </dsp:sp>
    <dsp:sp modelId="{3DF70BE2-89DC-4BDE-8E47-723D9AEC2FD0}">
      <dsp:nvSpPr>
        <dsp:cNvPr id="0" name=""/>
        <dsp:cNvSpPr/>
      </dsp:nvSpPr>
      <dsp:spPr>
        <a:xfrm>
          <a:off x="0" y="1599462"/>
          <a:ext cx="7424602" cy="477359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Transparency notices on the direct award of a contract</a:t>
          </a:r>
          <a:endParaRPr lang="en-US" sz="1200" kern="1200" dirty="0"/>
        </a:p>
      </dsp:txBody>
      <dsp:txXfrm>
        <a:off x="23303" y="1622765"/>
        <a:ext cx="7377996" cy="430753"/>
      </dsp:txXfrm>
    </dsp:sp>
    <dsp:sp modelId="{DBA75C70-DD48-4F1A-B84E-D06DAC3218D3}">
      <dsp:nvSpPr>
        <dsp:cNvPr id="0" name=""/>
        <dsp:cNvSpPr/>
      </dsp:nvSpPr>
      <dsp:spPr>
        <a:xfrm>
          <a:off x="0" y="2111382"/>
          <a:ext cx="7424602" cy="477359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Mandatory contract change notices</a:t>
          </a:r>
          <a:endParaRPr lang="en-US" sz="1200" kern="1200" dirty="0"/>
        </a:p>
      </dsp:txBody>
      <dsp:txXfrm>
        <a:off x="23303" y="2134685"/>
        <a:ext cx="7377996" cy="430753"/>
      </dsp:txXfrm>
    </dsp:sp>
    <dsp:sp modelId="{BB871619-FF80-4D0C-AFE5-E7880FC48C3B}">
      <dsp:nvSpPr>
        <dsp:cNvPr id="0" name=""/>
        <dsp:cNvSpPr/>
      </dsp:nvSpPr>
      <dsp:spPr>
        <a:xfrm>
          <a:off x="0" y="2623301"/>
          <a:ext cx="7424602" cy="47735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Termination notices on the termination of a public contract.</a:t>
          </a:r>
          <a:endParaRPr lang="en-US" sz="1200" kern="1200" dirty="0"/>
        </a:p>
      </dsp:txBody>
      <dsp:txXfrm>
        <a:off x="23303" y="2646604"/>
        <a:ext cx="7377996" cy="4307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1A942-2B24-4EA5-B954-5204DD3A937B}">
      <dsp:nvSpPr>
        <dsp:cNvPr id="0" name=""/>
        <dsp:cNvSpPr/>
      </dsp:nvSpPr>
      <dsp:spPr>
        <a:xfrm>
          <a:off x="1005875" y="76"/>
          <a:ext cx="1898847" cy="113930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i="0" kern="1200" dirty="0"/>
            <a:t>No longer a requirement to set out the relative advantages and characteristics of the winning tender. </a:t>
          </a:r>
          <a:endParaRPr lang="en-US" sz="1200" kern="1200" dirty="0"/>
        </a:p>
      </dsp:txBody>
      <dsp:txXfrm>
        <a:off x="1039244" y="33445"/>
        <a:ext cx="1832109" cy="1072570"/>
      </dsp:txXfrm>
    </dsp:sp>
    <dsp:sp modelId="{96209471-DD97-4C4E-B3CE-B0D30490235E}">
      <dsp:nvSpPr>
        <dsp:cNvPr id="0" name=""/>
        <dsp:cNvSpPr/>
      </dsp:nvSpPr>
      <dsp:spPr>
        <a:xfrm>
          <a:off x="3071821" y="334273"/>
          <a:ext cx="402555" cy="4709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3071821" y="428456"/>
        <a:ext cx="281789" cy="282548"/>
      </dsp:txXfrm>
    </dsp:sp>
    <dsp:sp modelId="{DBC30919-DF4F-4736-B13A-36B4113D2DA0}">
      <dsp:nvSpPr>
        <dsp:cNvPr id="0" name=""/>
        <dsp:cNvSpPr/>
      </dsp:nvSpPr>
      <dsp:spPr>
        <a:xfrm>
          <a:off x="3664261" y="76"/>
          <a:ext cx="1898847" cy="113930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160472"/>
            <a:satOff val="3389"/>
            <a:lumOff val="90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i="0" kern="1200"/>
            <a:t>Provided with an “assessment summary” of its tender and the winning tenderer’s tender; </a:t>
          </a:r>
          <a:endParaRPr lang="en-US" sz="1200" kern="1200"/>
        </a:p>
      </dsp:txBody>
      <dsp:txXfrm>
        <a:off x="3697630" y="33445"/>
        <a:ext cx="1832109" cy="1072570"/>
      </dsp:txXfrm>
    </dsp:sp>
    <dsp:sp modelId="{57B328BC-04F5-48CB-860D-D9F040BD286A}">
      <dsp:nvSpPr>
        <dsp:cNvPr id="0" name=""/>
        <dsp:cNvSpPr/>
      </dsp:nvSpPr>
      <dsp:spPr>
        <a:xfrm rot="5400000">
          <a:off x="4412407" y="1272303"/>
          <a:ext cx="402555" cy="4709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240726"/>
            <a:satOff val="1208"/>
            <a:lumOff val="121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4472411" y="1306482"/>
        <a:ext cx="282548" cy="281789"/>
      </dsp:txXfrm>
    </dsp:sp>
    <dsp:sp modelId="{48F1C4DD-67DF-4B42-8235-EF0A6803BFD0}">
      <dsp:nvSpPr>
        <dsp:cNvPr id="0" name=""/>
        <dsp:cNvSpPr/>
      </dsp:nvSpPr>
      <dsp:spPr>
        <a:xfrm>
          <a:off x="3664261" y="1898923"/>
          <a:ext cx="1898847" cy="113930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320943"/>
            <a:satOff val="6777"/>
            <a:lumOff val="180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i="0" kern="1200"/>
            <a:t>Giving detailed feedback against each evaluated criteria</a:t>
          </a:r>
          <a:endParaRPr lang="en-US" sz="1200" kern="1200"/>
        </a:p>
      </dsp:txBody>
      <dsp:txXfrm>
        <a:off x="3697630" y="1932292"/>
        <a:ext cx="1832109" cy="1072570"/>
      </dsp:txXfrm>
    </dsp:sp>
    <dsp:sp modelId="{00D955A8-A98F-428C-AF76-3A7ED99413CF}">
      <dsp:nvSpPr>
        <dsp:cNvPr id="0" name=""/>
        <dsp:cNvSpPr/>
      </dsp:nvSpPr>
      <dsp:spPr>
        <a:xfrm rot="10800000">
          <a:off x="3094607" y="2233120"/>
          <a:ext cx="402555" cy="4709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481452"/>
            <a:satOff val="2416"/>
            <a:lumOff val="242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3215373" y="2327303"/>
        <a:ext cx="281789" cy="282548"/>
      </dsp:txXfrm>
    </dsp:sp>
    <dsp:sp modelId="{240D6A4F-1AC6-4906-8C1C-B22FE83462EC}">
      <dsp:nvSpPr>
        <dsp:cNvPr id="0" name=""/>
        <dsp:cNvSpPr/>
      </dsp:nvSpPr>
      <dsp:spPr>
        <a:xfrm>
          <a:off x="1005875" y="1898923"/>
          <a:ext cx="1898847" cy="113930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M</a:t>
          </a:r>
          <a:r>
            <a:rPr lang="en-GB" sz="1200" b="0" i="0" kern="1200"/>
            <a:t>andatory standstill period has been changed to 8 working days beginning on the date a contract award notice is published; </a:t>
          </a:r>
          <a:endParaRPr lang="en-US" sz="1200" kern="1200"/>
        </a:p>
      </dsp:txBody>
      <dsp:txXfrm>
        <a:off x="1039244" y="1932292"/>
        <a:ext cx="1832109" cy="10725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02CB4-8B02-4A3B-8923-ACA3A7C9B5D3}">
      <dsp:nvSpPr>
        <dsp:cNvPr id="0" name=""/>
        <dsp:cNvSpPr/>
      </dsp:nvSpPr>
      <dsp:spPr>
        <a:xfrm>
          <a:off x="286213" y="326596"/>
          <a:ext cx="884619" cy="88461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A808B8-7060-40DE-B4DF-D402BE68D594}">
      <dsp:nvSpPr>
        <dsp:cNvPr id="0" name=""/>
        <dsp:cNvSpPr/>
      </dsp:nvSpPr>
      <dsp:spPr>
        <a:xfrm>
          <a:off x="474739" y="515122"/>
          <a:ext cx="507568" cy="5075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D6D1CB-09BE-4918-8FDA-92A6BE0E18BC}">
      <dsp:nvSpPr>
        <dsp:cNvPr id="0" name=""/>
        <dsp:cNvSpPr/>
      </dsp:nvSpPr>
      <dsp:spPr>
        <a:xfrm>
          <a:off x="3425" y="1486753"/>
          <a:ext cx="1450195" cy="58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b="0" i="0" kern="1200">
              <a:latin typeface="Gill Sans MT" panose="020B0502020104020203" pitchFamily="34" charset="0"/>
            </a:rPr>
            <a:t>Online platform – ‘Tell us Once Approach’.</a:t>
          </a:r>
          <a:endParaRPr lang="en-US" sz="1100" kern="1200">
            <a:latin typeface="Gill Sans MT" panose="020B0502020104020203" pitchFamily="34" charset="0"/>
          </a:endParaRPr>
        </a:p>
      </dsp:txBody>
      <dsp:txXfrm>
        <a:off x="3425" y="1486753"/>
        <a:ext cx="1450195" cy="580078"/>
      </dsp:txXfrm>
    </dsp:sp>
    <dsp:sp modelId="{584659D9-2316-4353-AFC8-0C1FDB4F672C}">
      <dsp:nvSpPr>
        <dsp:cNvPr id="0" name=""/>
        <dsp:cNvSpPr/>
      </dsp:nvSpPr>
      <dsp:spPr>
        <a:xfrm>
          <a:off x="1990193" y="326596"/>
          <a:ext cx="884619" cy="88461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557492-5BAD-4CEC-9635-0518DD1D6400}">
      <dsp:nvSpPr>
        <dsp:cNvPr id="0" name=""/>
        <dsp:cNvSpPr/>
      </dsp:nvSpPr>
      <dsp:spPr>
        <a:xfrm>
          <a:off x="2178718" y="515122"/>
          <a:ext cx="507568" cy="5075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E29FBA-8D62-4EAC-9351-3957D5DDE711}">
      <dsp:nvSpPr>
        <dsp:cNvPr id="0" name=""/>
        <dsp:cNvSpPr/>
      </dsp:nvSpPr>
      <dsp:spPr>
        <a:xfrm>
          <a:off x="1707405" y="1486753"/>
          <a:ext cx="1450195" cy="58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b="0" i="0" kern="1200">
              <a:latin typeface="Gill Sans MT" panose="020B0502020104020203" pitchFamily="34" charset="0"/>
            </a:rPr>
            <a:t>Replaces FTS and Contracts Finder, </a:t>
          </a:r>
          <a:endParaRPr lang="en-US" sz="1100" kern="1200">
            <a:latin typeface="Gill Sans MT" panose="020B0502020104020203" pitchFamily="34" charset="0"/>
          </a:endParaRPr>
        </a:p>
      </dsp:txBody>
      <dsp:txXfrm>
        <a:off x="1707405" y="1486753"/>
        <a:ext cx="1450195" cy="580078"/>
      </dsp:txXfrm>
    </dsp:sp>
    <dsp:sp modelId="{7C7CC1CE-24D8-4320-B8CC-CB55BAF96272}">
      <dsp:nvSpPr>
        <dsp:cNvPr id="0" name=""/>
        <dsp:cNvSpPr/>
      </dsp:nvSpPr>
      <dsp:spPr>
        <a:xfrm>
          <a:off x="3694172" y="326596"/>
          <a:ext cx="884619" cy="88461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A36C15-5D38-4243-887B-D59216B0398D}">
      <dsp:nvSpPr>
        <dsp:cNvPr id="0" name=""/>
        <dsp:cNvSpPr/>
      </dsp:nvSpPr>
      <dsp:spPr>
        <a:xfrm>
          <a:off x="3882698" y="515122"/>
          <a:ext cx="507568" cy="5075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86F4BF-CCC4-4852-8E7C-7CDBCCCBD104}">
      <dsp:nvSpPr>
        <dsp:cNvPr id="0" name=""/>
        <dsp:cNvSpPr/>
      </dsp:nvSpPr>
      <dsp:spPr>
        <a:xfrm>
          <a:off x="3411384" y="1486753"/>
          <a:ext cx="1450195" cy="58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>
              <a:latin typeface="Gill Sans MT" panose="020B0502020104020203" pitchFamily="34" charset="0"/>
            </a:rPr>
            <a:t>W</a:t>
          </a:r>
          <a:r>
            <a:rPr lang="en-GB" sz="1100" b="0" i="0" kern="1200">
              <a:latin typeface="Gill Sans MT" panose="020B0502020104020203" pitchFamily="34" charset="0"/>
            </a:rPr>
            <a:t>here all notices and documentation are published</a:t>
          </a:r>
          <a:endParaRPr lang="en-US" sz="1100" kern="1200">
            <a:latin typeface="Gill Sans MT" panose="020B0502020104020203" pitchFamily="34" charset="0"/>
          </a:endParaRPr>
        </a:p>
      </dsp:txBody>
      <dsp:txXfrm>
        <a:off x="3411384" y="1486753"/>
        <a:ext cx="1450195" cy="580078"/>
      </dsp:txXfrm>
    </dsp:sp>
    <dsp:sp modelId="{1BA2DD1A-1BA0-440A-8116-5C7C53BA7F19}">
      <dsp:nvSpPr>
        <dsp:cNvPr id="0" name=""/>
        <dsp:cNvSpPr/>
      </dsp:nvSpPr>
      <dsp:spPr>
        <a:xfrm>
          <a:off x="5398152" y="326596"/>
          <a:ext cx="884619" cy="88461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FCA4A-7F3A-4CB7-B5F6-F9A70DDC8F16}">
      <dsp:nvSpPr>
        <dsp:cNvPr id="0" name=""/>
        <dsp:cNvSpPr/>
      </dsp:nvSpPr>
      <dsp:spPr>
        <a:xfrm>
          <a:off x="5586677" y="515122"/>
          <a:ext cx="507568" cy="50756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5D9178-4071-4C06-9DC5-EACB2240BD36}">
      <dsp:nvSpPr>
        <dsp:cNvPr id="0" name=""/>
        <dsp:cNvSpPr/>
      </dsp:nvSpPr>
      <dsp:spPr>
        <a:xfrm>
          <a:off x="5115364" y="1486753"/>
          <a:ext cx="1450195" cy="58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b="0" i="0" kern="1200">
              <a:latin typeface="Gill Sans MT" panose="020B0502020104020203" pitchFamily="34" charset="0"/>
            </a:rPr>
            <a:t>Supplier registration and selection questionnaire information. </a:t>
          </a:r>
          <a:endParaRPr lang="en-US" sz="1100" kern="1200">
            <a:latin typeface="Gill Sans MT" panose="020B0502020104020203" pitchFamily="34" charset="0"/>
          </a:endParaRPr>
        </a:p>
      </dsp:txBody>
      <dsp:txXfrm>
        <a:off x="5115364" y="1486753"/>
        <a:ext cx="1450195" cy="5800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2302F-72D2-41FD-8012-90623DED3968}">
      <dsp:nvSpPr>
        <dsp:cNvPr id="0" name=""/>
        <dsp:cNvSpPr/>
      </dsp:nvSpPr>
      <dsp:spPr>
        <a:xfrm>
          <a:off x="317147" y="384157"/>
          <a:ext cx="517324" cy="5173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E4FDE-6746-42C5-9DFF-85C5372C66CC}">
      <dsp:nvSpPr>
        <dsp:cNvPr id="0" name=""/>
        <dsp:cNvSpPr/>
      </dsp:nvSpPr>
      <dsp:spPr>
        <a:xfrm>
          <a:off x="1004" y="1079267"/>
          <a:ext cx="1149609" cy="4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i="0" kern="1200"/>
            <a:t>Centralised debarment list of suppliers</a:t>
          </a:r>
          <a:endParaRPr lang="en-US" sz="1100" kern="1200"/>
        </a:p>
      </dsp:txBody>
      <dsp:txXfrm>
        <a:off x="1004" y="1079267"/>
        <a:ext cx="1149609" cy="459843"/>
      </dsp:txXfrm>
    </dsp:sp>
    <dsp:sp modelId="{6EBAEC54-69C0-4D69-A6BD-20246E2BAC5B}">
      <dsp:nvSpPr>
        <dsp:cNvPr id="0" name=""/>
        <dsp:cNvSpPr/>
      </dsp:nvSpPr>
      <dsp:spPr>
        <a:xfrm>
          <a:off x="1667938" y="384157"/>
          <a:ext cx="517324" cy="5173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DA687E-121B-4B82-98AD-BF71DEDF227B}">
      <dsp:nvSpPr>
        <dsp:cNvPr id="0" name=""/>
        <dsp:cNvSpPr/>
      </dsp:nvSpPr>
      <dsp:spPr>
        <a:xfrm>
          <a:off x="1351795" y="1079267"/>
          <a:ext cx="1149609" cy="4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M</a:t>
          </a:r>
          <a:r>
            <a:rPr lang="en-GB" sz="1100" b="0" i="0" kern="1200"/>
            <a:t>aintained and managed by central government. </a:t>
          </a:r>
          <a:endParaRPr lang="en-US" sz="1100" kern="1200"/>
        </a:p>
      </dsp:txBody>
      <dsp:txXfrm>
        <a:off x="1351795" y="1079267"/>
        <a:ext cx="1149609" cy="459843"/>
      </dsp:txXfrm>
    </dsp:sp>
    <dsp:sp modelId="{2F98575B-5ED8-42BC-B285-F8EF3E59F4E0}">
      <dsp:nvSpPr>
        <dsp:cNvPr id="0" name=""/>
        <dsp:cNvSpPr/>
      </dsp:nvSpPr>
      <dsp:spPr>
        <a:xfrm>
          <a:off x="992542" y="1826513"/>
          <a:ext cx="517324" cy="5173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EA183-7CF7-4324-AA64-CBE3CF011FCE}">
      <dsp:nvSpPr>
        <dsp:cNvPr id="0" name=""/>
        <dsp:cNvSpPr/>
      </dsp:nvSpPr>
      <dsp:spPr>
        <a:xfrm>
          <a:off x="676400" y="2521622"/>
          <a:ext cx="1149609" cy="4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i="0" kern="1200"/>
            <a:t>Notify central government within 30 days of excluding a supplier</a:t>
          </a:r>
          <a:endParaRPr lang="en-US" sz="1100" kern="1200"/>
        </a:p>
      </dsp:txBody>
      <dsp:txXfrm>
        <a:off x="676400" y="2521622"/>
        <a:ext cx="1149609" cy="4598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4AB04-D65E-4D30-9DA4-83F82CEEB4D6}">
      <dsp:nvSpPr>
        <dsp:cNvPr id="0" name=""/>
        <dsp:cNvSpPr/>
      </dsp:nvSpPr>
      <dsp:spPr>
        <a:xfrm>
          <a:off x="0" y="53525"/>
          <a:ext cx="4825354" cy="7547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 dirty="0"/>
            <a:t>Go Live Date Monday 28</a:t>
          </a:r>
          <a:r>
            <a:rPr lang="en-GB" sz="1900" b="0" i="0" kern="1200" baseline="30000" dirty="0"/>
            <a:t>th</a:t>
          </a:r>
          <a:r>
            <a:rPr lang="en-GB" sz="1900" b="0" i="0" kern="1200" dirty="0"/>
            <a:t> October</a:t>
          </a:r>
          <a:endParaRPr lang="en-US" sz="1900" kern="1200" dirty="0"/>
        </a:p>
      </dsp:txBody>
      <dsp:txXfrm>
        <a:off x="36845" y="90370"/>
        <a:ext cx="4751664" cy="681087"/>
      </dsp:txXfrm>
    </dsp:sp>
    <dsp:sp modelId="{36066897-E714-4ABD-915B-091E13CC2D5A}">
      <dsp:nvSpPr>
        <dsp:cNvPr id="0" name=""/>
        <dsp:cNvSpPr/>
      </dsp:nvSpPr>
      <dsp:spPr>
        <a:xfrm>
          <a:off x="0" y="863023"/>
          <a:ext cx="4825354" cy="754777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 dirty="0"/>
            <a:t>Six Month Implementation Period</a:t>
          </a:r>
          <a:endParaRPr lang="en-US" sz="1900" kern="1200" dirty="0"/>
        </a:p>
      </dsp:txBody>
      <dsp:txXfrm>
        <a:off x="36845" y="899868"/>
        <a:ext cx="4751664" cy="681087"/>
      </dsp:txXfrm>
    </dsp:sp>
    <dsp:sp modelId="{549614ED-1E73-4124-A34D-E146769A180D}">
      <dsp:nvSpPr>
        <dsp:cNvPr id="0" name=""/>
        <dsp:cNvSpPr/>
      </dsp:nvSpPr>
      <dsp:spPr>
        <a:xfrm>
          <a:off x="0" y="1672521"/>
          <a:ext cx="4825354" cy="754777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 dirty="0"/>
            <a:t>Existing Legislation will Apply to Current Contracts &amp; Frameworks</a:t>
          </a:r>
          <a:endParaRPr lang="en-US" sz="1900" kern="1200" dirty="0"/>
        </a:p>
      </dsp:txBody>
      <dsp:txXfrm>
        <a:off x="36845" y="1709366"/>
        <a:ext cx="4751664" cy="681087"/>
      </dsp:txXfrm>
    </dsp:sp>
    <dsp:sp modelId="{AB3937FA-6F25-41FC-AB2B-9AF359088B53}">
      <dsp:nvSpPr>
        <dsp:cNvPr id="0" name=""/>
        <dsp:cNvSpPr/>
      </dsp:nvSpPr>
      <dsp:spPr>
        <a:xfrm>
          <a:off x="0" y="2480793"/>
          <a:ext cx="4825354" cy="754777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 dirty="0"/>
            <a:t>Existing Legislation will apply to Procurements Already Started </a:t>
          </a:r>
          <a:endParaRPr lang="en-US" sz="1900" kern="1200" dirty="0"/>
        </a:p>
      </dsp:txBody>
      <dsp:txXfrm>
        <a:off x="36845" y="2517638"/>
        <a:ext cx="4751664" cy="6810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4AB04-D65E-4D30-9DA4-83F82CEEB4D6}">
      <dsp:nvSpPr>
        <dsp:cNvPr id="0" name=""/>
        <dsp:cNvSpPr/>
      </dsp:nvSpPr>
      <dsp:spPr>
        <a:xfrm>
          <a:off x="0" y="172221"/>
          <a:ext cx="6318734" cy="556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u="sng" kern="1200" dirty="0"/>
            <a:t>Prepare</a:t>
          </a:r>
          <a:r>
            <a:rPr lang="en-GB" sz="1400" b="1" kern="1200" dirty="0"/>
            <a:t> </a:t>
          </a:r>
          <a:r>
            <a:rPr lang="en-GB" sz="1400" kern="1200" dirty="0"/>
            <a:t>for the extra administration support that will be needed to publish the additional KPIs and contract notices.   </a:t>
          </a:r>
          <a:endParaRPr lang="en-US" sz="1400" kern="1200" dirty="0"/>
        </a:p>
      </dsp:txBody>
      <dsp:txXfrm>
        <a:off x="27187" y="199408"/>
        <a:ext cx="6264360" cy="502546"/>
      </dsp:txXfrm>
    </dsp:sp>
    <dsp:sp modelId="{36066897-E714-4ABD-915B-091E13CC2D5A}">
      <dsp:nvSpPr>
        <dsp:cNvPr id="0" name=""/>
        <dsp:cNvSpPr/>
      </dsp:nvSpPr>
      <dsp:spPr>
        <a:xfrm>
          <a:off x="0" y="769461"/>
          <a:ext cx="6318734" cy="556920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u="sng" kern="1200" dirty="0"/>
            <a:t>Prepare:</a:t>
          </a:r>
          <a:r>
            <a:rPr lang="en-GB" sz="1400" kern="1200" dirty="0"/>
            <a:t> Ease the process of embedding the new rules by reviewing your financial regulations and associated procurement and purchasing policies.</a:t>
          </a:r>
          <a:endParaRPr lang="en-US" sz="1400" kern="1200" dirty="0"/>
        </a:p>
      </dsp:txBody>
      <dsp:txXfrm>
        <a:off x="27187" y="796648"/>
        <a:ext cx="6264360" cy="502546"/>
      </dsp:txXfrm>
    </dsp:sp>
    <dsp:sp modelId="{549614ED-1E73-4124-A34D-E146769A180D}">
      <dsp:nvSpPr>
        <dsp:cNvPr id="0" name=""/>
        <dsp:cNvSpPr/>
      </dsp:nvSpPr>
      <dsp:spPr>
        <a:xfrm>
          <a:off x="0" y="1366701"/>
          <a:ext cx="6318734" cy="55692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u="sng" kern="1200" dirty="0"/>
            <a:t>Prepare:</a:t>
          </a:r>
          <a:r>
            <a:rPr lang="en-GB" sz="1400" kern="1200" dirty="0"/>
            <a:t> Conduct a review of procurement pipeline and activity, what procurements will you deliver before and after the new regulations.</a:t>
          </a:r>
          <a:endParaRPr lang="en-US" sz="1400" kern="1200" dirty="0"/>
        </a:p>
      </dsp:txBody>
      <dsp:txXfrm>
        <a:off x="27187" y="1393888"/>
        <a:ext cx="6264360" cy="502546"/>
      </dsp:txXfrm>
    </dsp:sp>
    <dsp:sp modelId="{AB3937FA-6F25-41FC-AB2B-9AF359088B53}">
      <dsp:nvSpPr>
        <dsp:cNvPr id="0" name=""/>
        <dsp:cNvSpPr/>
      </dsp:nvSpPr>
      <dsp:spPr>
        <a:xfrm>
          <a:off x="0" y="1963038"/>
          <a:ext cx="6318734" cy="556920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u="sng" kern="1200" dirty="0"/>
            <a:t>Prepare:</a:t>
          </a:r>
          <a:r>
            <a:rPr lang="en-GB" sz="1400" kern="1200" dirty="0"/>
            <a:t> Ensure Contract Registers are compiled and kept up to date.</a:t>
          </a:r>
          <a:endParaRPr lang="en-US" sz="1400" kern="1200" dirty="0"/>
        </a:p>
      </dsp:txBody>
      <dsp:txXfrm>
        <a:off x="27187" y="1990225"/>
        <a:ext cx="6264360" cy="502546"/>
      </dsp:txXfrm>
    </dsp:sp>
    <dsp:sp modelId="{FB2FBB0E-F974-4EC5-A755-E2426ABB1C44}">
      <dsp:nvSpPr>
        <dsp:cNvPr id="0" name=""/>
        <dsp:cNvSpPr/>
      </dsp:nvSpPr>
      <dsp:spPr>
        <a:xfrm>
          <a:off x="0" y="2561181"/>
          <a:ext cx="6318734" cy="55692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u="sng" kern="1200" dirty="0"/>
            <a:t>Prepare:</a:t>
          </a:r>
          <a:r>
            <a:rPr lang="en-GB" sz="1400" kern="1200" dirty="0"/>
            <a:t> What is our organisation’s communication and training plan, how will we keep </a:t>
          </a:r>
          <a:r>
            <a:rPr lang="en-GB" sz="1400" kern="1200" dirty="0" err="1"/>
            <a:t>upto</a:t>
          </a:r>
          <a:r>
            <a:rPr lang="en-GB" sz="1400" kern="1200" dirty="0"/>
            <a:t> date with the changes and do we need additional expertise or support.</a:t>
          </a:r>
          <a:endParaRPr lang="en-US" sz="1400" u="sng" kern="1200" dirty="0"/>
        </a:p>
      </dsp:txBody>
      <dsp:txXfrm>
        <a:off x="27187" y="2588368"/>
        <a:ext cx="6264360" cy="502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93943-EA97-C54E-BEE8-9D114F56D531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7A942-E933-D544-8CAE-82E2922CA8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544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7A942-E933-D544-8CAE-82E2922CA87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545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solidFill>
                  <a:schemeClr val="bg2">
                    <a:lumMod val="50000"/>
                  </a:schemeClr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 you approach the market, it helps to find out what it has to offer. This helps you put your best foot forward and get the outcome you want.</a:t>
            </a:r>
          </a:p>
          <a:p>
            <a:endParaRPr lang="en-GB" dirty="0"/>
          </a:p>
          <a:p>
            <a:r>
              <a:rPr lang="en-GB" b="0" i="0" dirty="0">
                <a:solidFill>
                  <a:srgbClr val="00214F"/>
                </a:solidFill>
                <a:effectLst/>
                <a:latin typeface="Sentinal"/>
              </a:rPr>
              <a:t>Some of the ways to get useful information are to leverage your own personal knowledge, do online research, or learn from similar past projects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7A942-E933-D544-8CAE-82E2922CA87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674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solidFill>
                  <a:schemeClr val="bg2">
                    <a:lumMod val="50000"/>
                  </a:schemeClr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 you approach the market, it helps to find out what it has to offer. This helps you put your best foot forward and get the outcome you want.</a:t>
            </a:r>
          </a:p>
          <a:p>
            <a:endParaRPr lang="en-GB" dirty="0"/>
          </a:p>
          <a:p>
            <a:r>
              <a:rPr lang="en-GB" b="0" i="0" dirty="0">
                <a:solidFill>
                  <a:srgbClr val="00214F"/>
                </a:solidFill>
                <a:effectLst/>
                <a:latin typeface="Sentinal"/>
              </a:rPr>
              <a:t>Some of the ways to get useful information are to leverage your own personal knowledge, do online research, or learn from similar past projects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7A942-E933-D544-8CAE-82E2922CA87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976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solidFill>
                  <a:schemeClr val="bg2">
                    <a:lumMod val="50000"/>
                  </a:schemeClr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 you approach the market, it helps to find out what it has to offer. This helps you put your best foot forward and get the outcome you want.</a:t>
            </a:r>
          </a:p>
          <a:p>
            <a:endParaRPr lang="en-GB" dirty="0"/>
          </a:p>
          <a:p>
            <a:r>
              <a:rPr lang="en-GB" b="0" i="0" dirty="0">
                <a:solidFill>
                  <a:srgbClr val="00214F"/>
                </a:solidFill>
                <a:effectLst/>
                <a:latin typeface="Sentinal"/>
              </a:rPr>
              <a:t>Some of the ways to get useful information are to leverage your own personal knowledge, do online research, or learn from similar past projects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7A942-E933-D544-8CAE-82E2922CA87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205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solidFill>
                  <a:schemeClr val="bg2">
                    <a:lumMod val="50000"/>
                  </a:schemeClr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 you approach the market, it helps to find out what it has to offer. This helps you put your best foot forward and get the outcome you want.</a:t>
            </a:r>
          </a:p>
          <a:p>
            <a:endParaRPr lang="en-GB" dirty="0"/>
          </a:p>
          <a:p>
            <a:r>
              <a:rPr lang="en-GB" b="0" i="0" dirty="0">
                <a:solidFill>
                  <a:srgbClr val="00214F"/>
                </a:solidFill>
                <a:effectLst/>
                <a:latin typeface="Sentinal"/>
              </a:rPr>
              <a:t>Some of the ways to get useful information are to leverage your own personal knowledge, do online research, or learn from similar past projects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7A942-E933-D544-8CAE-82E2922CA87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412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solidFill>
                  <a:schemeClr val="bg2">
                    <a:lumMod val="50000"/>
                  </a:schemeClr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 you approach the market, it helps to find out what it has to offer. This helps you put your best foot forward and get the outcome you want.</a:t>
            </a:r>
          </a:p>
          <a:p>
            <a:endParaRPr lang="en-GB" dirty="0"/>
          </a:p>
          <a:p>
            <a:r>
              <a:rPr lang="en-GB" b="0" i="0" dirty="0">
                <a:solidFill>
                  <a:srgbClr val="00214F"/>
                </a:solidFill>
                <a:effectLst/>
                <a:latin typeface="Sentinal"/>
              </a:rPr>
              <a:t>Some of the ways to get useful information are to leverage your own personal knowledge, do online research, or learn from similar past projects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7A942-E933-D544-8CAE-82E2922CA87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800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solidFill>
                  <a:schemeClr val="bg2">
                    <a:lumMod val="50000"/>
                  </a:schemeClr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 you approach the market, it helps to find out what it has to offer. This helps you put your best foot forward and get the outcome you want.</a:t>
            </a:r>
          </a:p>
          <a:p>
            <a:endParaRPr lang="en-GB" dirty="0"/>
          </a:p>
          <a:p>
            <a:r>
              <a:rPr lang="en-GB" b="0" i="0" dirty="0">
                <a:solidFill>
                  <a:srgbClr val="00214F"/>
                </a:solidFill>
                <a:effectLst/>
                <a:latin typeface="Sentinal"/>
              </a:rPr>
              <a:t>Some of the ways to get useful information are to leverage your own personal knowledge, do online research, or learn from similar past projects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7A942-E933-D544-8CAE-82E2922CA87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149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2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</a:rPr>
              <a:t>Detailing any Contract Management Considerations</a:t>
            </a:r>
          </a:p>
          <a:p>
            <a:pPr algn="l"/>
            <a:r>
              <a:rPr lang="en-GB" sz="12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</a:rPr>
              <a:t>Before you select a supplier, it helps to detail how you are going to manage a contract once you sign it. This can be kept to a high-level.</a:t>
            </a:r>
          </a:p>
          <a:p>
            <a:pPr algn="l"/>
            <a:r>
              <a:rPr lang="en-GB" sz="12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</a:rPr>
              <a:t>Some key considerations: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</a:rPr>
              <a:t>How are you going to mobilise the contract?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</a:rPr>
              <a:t>Who is going to be managing the contract post award?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</a:rPr>
              <a:t>How are you going to engage with the supplier?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</a:rPr>
              <a:t>What is your exit strategy once the contract ends?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7A942-E933-D544-8CAE-82E2922CA87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580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2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</a:rPr>
              <a:t>Detailing any Contract Management Considerations</a:t>
            </a:r>
          </a:p>
          <a:p>
            <a:pPr algn="l"/>
            <a:r>
              <a:rPr lang="en-GB" sz="12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</a:rPr>
              <a:t>Before you select a supplier, it helps to detail how you are going to manage a contract once you sign it. This can be kept to a high-level.</a:t>
            </a:r>
          </a:p>
          <a:p>
            <a:pPr algn="l"/>
            <a:r>
              <a:rPr lang="en-GB" sz="12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</a:rPr>
              <a:t>Some key considerations: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</a:rPr>
              <a:t>How are you going to mobilise the contract?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</a:rPr>
              <a:t>Who is going to be managing the contract post award?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</a:rPr>
              <a:t>How are you going to engage with the supplier?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</a:rPr>
              <a:t>What is your exit strategy once the contract ends?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7A942-E933-D544-8CAE-82E2922CA87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0326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7A942-E933-D544-8CAE-82E2922CA87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615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7A942-E933-D544-8CAE-82E2922CA87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583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solidFill>
                  <a:schemeClr val="bg2">
                    <a:lumMod val="50000"/>
                  </a:schemeClr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 you approach the market, it helps to find out what it has to offer. This helps you put your best foot forward and get the outcome you want.</a:t>
            </a:r>
          </a:p>
          <a:p>
            <a:endParaRPr lang="en-GB" dirty="0"/>
          </a:p>
          <a:p>
            <a:r>
              <a:rPr lang="en-GB" b="0" i="0" dirty="0">
                <a:solidFill>
                  <a:srgbClr val="00214F"/>
                </a:solidFill>
                <a:effectLst/>
                <a:latin typeface="Sentinal"/>
              </a:rPr>
              <a:t>Some of the ways to get useful information are to leverage your own personal knowledge, do online research, or learn from similar past projects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7A942-E933-D544-8CAE-82E2922CA87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327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solidFill>
                  <a:schemeClr val="bg2">
                    <a:lumMod val="50000"/>
                  </a:schemeClr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 you approach the market, it helps to find out what it has to offer. This helps you put your best foot forward and get the outcome you want.</a:t>
            </a:r>
          </a:p>
          <a:p>
            <a:endParaRPr lang="en-GB" dirty="0"/>
          </a:p>
          <a:p>
            <a:r>
              <a:rPr lang="en-GB" b="0" i="0" dirty="0">
                <a:solidFill>
                  <a:srgbClr val="00214F"/>
                </a:solidFill>
                <a:effectLst/>
                <a:latin typeface="Sentinal"/>
              </a:rPr>
              <a:t>Some of the ways to get useful information are to leverage your own personal knowledge, do online research, or learn from similar past projects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7A942-E933-D544-8CAE-82E2922CA87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431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solidFill>
                  <a:schemeClr val="bg2">
                    <a:lumMod val="50000"/>
                  </a:schemeClr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 you approach the market, it helps to find out what it has to offer. This helps you put your best foot forward and get the outcome you want.</a:t>
            </a:r>
          </a:p>
          <a:p>
            <a:endParaRPr lang="en-GB" dirty="0"/>
          </a:p>
          <a:p>
            <a:r>
              <a:rPr lang="en-GB" b="0" i="0" dirty="0">
                <a:solidFill>
                  <a:srgbClr val="00214F"/>
                </a:solidFill>
                <a:effectLst/>
                <a:latin typeface="Sentinal"/>
              </a:rPr>
              <a:t>Some of the ways to get useful information are to leverage your own personal knowledge, do online research, or learn from similar past projects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7A942-E933-D544-8CAE-82E2922CA87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970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solidFill>
                  <a:schemeClr val="bg2">
                    <a:lumMod val="50000"/>
                  </a:schemeClr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 you approach the market, it helps to find out what it has to offer. This helps you put your best foot forward and get the outcome you want.</a:t>
            </a:r>
          </a:p>
          <a:p>
            <a:endParaRPr lang="en-GB" dirty="0"/>
          </a:p>
          <a:p>
            <a:r>
              <a:rPr lang="en-GB" b="0" i="0" dirty="0">
                <a:solidFill>
                  <a:srgbClr val="00214F"/>
                </a:solidFill>
                <a:effectLst/>
                <a:latin typeface="Sentinal"/>
              </a:rPr>
              <a:t>Some of the ways to get useful information are to leverage your own personal knowledge, do online research, or learn from similar past projects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7A942-E933-D544-8CAE-82E2922CA87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350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solidFill>
                  <a:schemeClr val="bg2">
                    <a:lumMod val="50000"/>
                  </a:schemeClr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 you approach the market, it helps to find out what it has to offer. This helps you put your best foot forward and get the outcome you want.</a:t>
            </a:r>
          </a:p>
          <a:p>
            <a:endParaRPr lang="en-GB" dirty="0"/>
          </a:p>
          <a:p>
            <a:r>
              <a:rPr lang="en-GB" b="0" i="0" dirty="0">
                <a:solidFill>
                  <a:srgbClr val="00214F"/>
                </a:solidFill>
                <a:effectLst/>
                <a:latin typeface="Sentinal"/>
              </a:rPr>
              <a:t>Some of the ways to get useful information are to leverage your own personal knowledge, do online research, or learn from similar past projects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7A942-E933-D544-8CAE-82E2922CA87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827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solidFill>
                  <a:schemeClr val="bg2">
                    <a:lumMod val="50000"/>
                  </a:schemeClr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 you approach the market, it helps to find out what it has to offer. This helps you put your best foot forward and get the outcome you want.</a:t>
            </a:r>
          </a:p>
          <a:p>
            <a:endParaRPr lang="en-GB" dirty="0"/>
          </a:p>
          <a:p>
            <a:r>
              <a:rPr lang="en-GB" b="0" i="0" dirty="0">
                <a:solidFill>
                  <a:srgbClr val="00214F"/>
                </a:solidFill>
                <a:effectLst/>
                <a:latin typeface="Sentinal"/>
              </a:rPr>
              <a:t>Some of the ways to get useful information are to leverage your own personal knowledge, do online research, or learn from similar past projects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7A942-E933-D544-8CAE-82E2922CA87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677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solidFill>
                  <a:schemeClr val="bg2">
                    <a:lumMod val="50000"/>
                  </a:schemeClr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 you approach the market, it helps to find out what it has to offer. This helps you put your best foot forward and get the outcome you want.</a:t>
            </a:r>
          </a:p>
          <a:p>
            <a:endParaRPr lang="en-GB" dirty="0"/>
          </a:p>
          <a:p>
            <a:r>
              <a:rPr lang="en-GB" b="0" i="0" dirty="0">
                <a:solidFill>
                  <a:srgbClr val="00214F"/>
                </a:solidFill>
                <a:effectLst/>
                <a:latin typeface="Sentinal"/>
              </a:rPr>
              <a:t>Some of the ways to get useful information are to leverage your own personal knowledge, do online research, or learn from similar past projects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7A942-E933-D544-8CAE-82E2922CA87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920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solidFill>
                  <a:schemeClr val="bg2">
                    <a:lumMod val="50000"/>
                  </a:schemeClr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 you approach the market, it helps to find out what it has to offer. This helps you put your best foot forward and get the outcome you want.</a:t>
            </a:r>
          </a:p>
          <a:p>
            <a:endParaRPr lang="en-GB" dirty="0"/>
          </a:p>
          <a:p>
            <a:r>
              <a:rPr lang="en-GB" b="0" i="0" dirty="0">
                <a:solidFill>
                  <a:srgbClr val="00214F"/>
                </a:solidFill>
                <a:effectLst/>
                <a:latin typeface="Sentinal"/>
              </a:rPr>
              <a:t>Some of the ways to get useful information are to leverage your own personal knowledge, do online research, or learn from similar past projects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7A942-E933-D544-8CAE-82E2922CA87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235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FFBC1-B490-4741-9CE1-1BC4A3F284C4}" type="datetimeFigureOut">
              <a:rPr lang="en-GB" smtClean="0"/>
              <a:t>01/05/2024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3E7D-909D-42B7-AAD3-548C071B4F58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FFBC1-B490-4741-9CE1-1BC4A3F284C4}" type="datetimeFigureOut">
              <a:rPr lang="en-GB" smtClean="0"/>
              <a:t>01/05/2024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3E7D-909D-42B7-AAD3-548C071B4F58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FFBC1-B490-4741-9CE1-1BC4A3F284C4}" type="datetimeFigureOut">
              <a:rPr lang="en-GB" smtClean="0"/>
              <a:t>01/05/2024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3E7D-909D-42B7-AAD3-548C071B4F58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FFBC1-B490-4741-9CE1-1BC4A3F284C4}" type="datetimeFigureOut">
              <a:rPr lang="en-GB" smtClean="0"/>
              <a:t>01/05/2024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3E7D-909D-42B7-AAD3-548C071B4F58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FFBC1-B490-4741-9CE1-1BC4A3F284C4}" type="datetimeFigureOut">
              <a:rPr lang="en-GB" smtClean="0"/>
              <a:t>01/05/2024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3E7D-909D-42B7-AAD3-548C071B4F58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FFBC1-B490-4741-9CE1-1BC4A3F284C4}" type="datetimeFigureOut">
              <a:rPr lang="en-GB" smtClean="0"/>
              <a:t>01/05/2024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3E7D-909D-42B7-AAD3-548C071B4F58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FFBC1-B490-4741-9CE1-1BC4A3F284C4}" type="datetimeFigureOut">
              <a:rPr lang="en-GB" smtClean="0"/>
              <a:t>01/05/2024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3E7D-909D-42B7-AAD3-548C071B4F58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FFBC1-B490-4741-9CE1-1BC4A3F284C4}" type="datetimeFigureOut">
              <a:rPr lang="en-GB" smtClean="0"/>
              <a:t>01/05/2024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3E7D-909D-42B7-AAD3-548C071B4F58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FFBC1-B490-4741-9CE1-1BC4A3F284C4}" type="datetimeFigureOut">
              <a:rPr lang="en-GB" smtClean="0"/>
              <a:t>01/05/2024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3E7D-909D-42B7-AAD3-548C071B4F58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FFBC1-B490-4741-9CE1-1BC4A3F284C4}" type="datetimeFigureOut">
              <a:rPr lang="en-GB" smtClean="0"/>
              <a:t>01/05/2024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3E7D-909D-42B7-AAD3-548C071B4F58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FFBC1-B490-4741-9CE1-1BC4A3F284C4}" type="datetimeFigureOut">
              <a:rPr lang="en-GB" smtClean="0"/>
              <a:t>01/05/2024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3E7D-909D-42B7-AAD3-548C071B4F58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582EC-D41A-46D1-8B36-D6381D68C2F2}" type="datetimeFigureOut">
              <a:rPr lang="en-GB" smtClean="0"/>
              <a:t>01/05/2024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29234-F75D-4DB8-A7BB-42CB96B9AA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875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1.jpeg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microsoft.com/office/2007/relationships/diagramDrawing" Target="../diagrams/drawing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5.emf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6.xml"/><Relationship Id="rId5" Type="http://schemas.openxmlformats.org/officeDocument/2006/relationships/image" Target="../media/image1.jpeg"/><Relationship Id="rId10" Type="http://schemas.microsoft.com/office/2007/relationships/diagramDrawing" Target="../diagrams/drawing6.xml"/><Relationship Id="rId4" Type="http://schemas.openxmlformats.org/officeDocument/2006/relationships/image" Target="../media/image4.emf"/><Relationship Id="rId9" Type="http://schemas.openxmlformats.org/officeDocument/2006/relationships/diagramColors" Target="../diagrams/colors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5.emf"/><Relationship Id="rId7" Type="http://schemas.openxmlformats.org/officeDocument/2006/relationships/diagramLayout" Target="../diagrams/layou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7.xml"/><Relationship Id="rId5" Type="http://schemas.openxmlformats.org/officeDocument/2006/relationships/image" Target="../media/image4.emf"/><Relationship Id="rId10" Type="http://schemas.microsoft.com/office/2007/relationships/diagramDrawing" Target="../diagrams/drawing7.xml"/><Relationship Id="rId4" Type="http://schemas.openxmlformats.org/officeDocument/2006/relationships/image" Target="../media/image1.jpeg"/><Relationship Id="rId9" Type="http://schemas.openxmlformats.org/officeDocument/2006/relationships/diagramColors" Target="../diagrams/colors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5.emf"/><Relationship Id="rId7" Type="http://schemas.openxmlformats.org/officeDocument/2006/relationships/diagramLayout" Target="../diagrams/layou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8.xml"/><Relationship Id="rId5" Type="http://schemas.openxmlformats.org/officeDocument/2006/relationships/image" Target="../media/image4.emf"/><Relationship Id="rId10" Type="http://schemas.microsoft.com/office/2007/relationships/diagramDrawing" Target="../diagrams/drawing8.xml"/><Relationship Id="rId4" Type="http://schemas.openxmlformats.org/officeDocument/2006/relationships/image" Target="../media/image1.jpeg"/><Relationship Id="rId9" Type="http://schemas.openxmlformats.org/officeDocument/2006/relationships/diagramColors" Target="../diagrams/colors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4.emf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6.jpe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4.emf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microsoft.com/office/2007/relationships/diagramDrawing" Target="../diagrams/drawing2.xml"/><Relationship Id="rId5" Type="http://schemas.openxmlformats.org/officeDocument/2006/relationships/image" Target="../media/image8.jpe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.jpeg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880" y="0"/>
            <a:ext cx="401149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522261"/>
            <a:ext cx="9144000" cy="621240"/>
          </a:xfrm>
          <a:prstGeom prst="rect">
            <a:avLst/>
          </a:prstGeom>
          <a:solidFill>
            <a:srgbClr val="F7BD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0B83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2912" y="289443"/>
            <a:ext cx="2252877" cy="6478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8804" y="2792253"/>
            <a:ext cx="8815196" cy="1675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7335">
              <a:lnSpc>
                <a:spcPts val="3870"/>
              </a:lnSpc>
              <a:spcBef>
                <a:spcPts val="470"/>
              </a:spcBef>
              <a:spcAft>
                <a:spcPts val="0"/>
              </a:spcAft>
            </a:pPr>
            <a:r>
              <a:rPr lang="en-GB" sz="2400" dirty="0">
                <a:solidFill>
                  <a:srgbClr val="585858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Josie Medforth, Partner</a:t>
            </a:r>
          </a:p>
          <a:p>
            <a:pPr marL="267335">
              <a:lnSpc>
                <a:spcPts val="3870"/>
              </a:lnSpc>
              <a:spcBef>
                <a:spcPts val="470"/>
              </a:spcBef>
              <a:spcAft>
                <a:spcPts val="0"/>
              </a:spcAft>
            </a:pPr>
            <a:r>
              <a:rPr lang="en-GB" sz="2400" dirty="0">
                <a:solidFill>
                  <a:srgbClr val="585858"/>
                </a:solidFill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Cornwall Business Managers Association Conference </a:t>
            </a:r>
          </a:p>
          <a:p>
            <a:pPr marL="267335">
              <a:lnSpc>
                <a:spcPts val="3870"/>
              </a:lnSpc>
              <a:spcBef>
                <a:spcPts val="470"/>
              </a:spcBef>
              <a:spcAft>
                <a:spcPts val="0"/>
              </a:spcAft>
            </a:pPr>
            <a:r>
              <a:rPr lang="en-GB" sz="2400" dirty="0">
                <a:solidFill>
                  <a:srgbClr val="585858"/>
                </a:solidFill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2400" baseline="30000" dirty="0">
                <a:solidFill>
                  <a:srgbClr val="585858"/>
                </a:solidFill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GB" sz="2400" dirty="0">
                <a:solidFill>
                  <a:srgbClr val="585858"/>
                </a:solidFill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May 2024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4400" y="2286000"/>
            <a:ext cx="4775200" cy="55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4400" y="2286000"/>
            <a:ext cx="4775200" cy="55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4400" y="2319020"/>
            <a:ext cx="4775200" cy="558800"/>
          </a:xfrm>
          <a:prstGeom prst="rect">
            <a:avLst/>
          </a:prstGeom>
        </p:spPr>
      </p:pic>
      <p:pic>
        <p:nvPicPr>
          <p:cNvPr id="13" name="Picture 12" descr="excellence_strapline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61" y="4651685"/>
            <a:ext cx="3587678" cy="429376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5B82BB82-9C4A-40EA-AF82-66DC69A2AC5B}"/>
              </a:ext>
            </a:extLst>
          </p:cNvPr>
          <p:cNvSpPr txBox="1">
            <a:spLocks/>
          </p:cNvSpPr>
          <p:nvPr/>
        </p:nvSpPr>
        <p:spPr>
          <a:xfrm>
            <a:off x="542040" y="990600"/>
            <a:ext cx="7883503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585858"/>
                </a:solidFill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P</a:t>
            </a:r>
            <a:r>
              <a:rPr lang="en-GB" sz="4000" b="1" dirty="0">
                <a:solidFill>
                  <a:srgbClr val="585858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rocurement Act 2023</a:t>
            </a:r>
          </a:p>
          <a:p>
            <a:r>
              <a:rPr lang="en-GB" sz="4000" b="1" dirty="0">
                <a:solidFill>
                  <a:srgbClr val="585858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Impact for Schools</a:t>
            </a:r>
            <a:endParaRPr lang="en-GB" sz="4000" b="1" dirty="0">
              <a:solidFill>
                <a:schemeClr val="bg2">
                  <a:lumMod val="25000"/>
                </a:schemeClr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72798723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135A26D-9D47-467E-91F1-31149BF0D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008557-263C-218C-D426-7F5331328B1C}"/>
              </a:ext>
            </a:extLst>
          </p:cNvPr>
          <p:cNvSpPr txBox="1"/>
          <p:nvPr/>
        </p:nvSpPr>
        <p:spPr>
          <a:xfrm>
            <a:off x="628650" y="273843"/>
            <a:ext cx="4045020" cy="994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j-ea"/>
                <a:cs typeface="+mj-cs"/>
              </a:rPr>
              <a:t>Standstill Period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9499" y="0"/>
            <a:ext cx="631877" cy="266094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0593" y="995523"/>
            <a:ext cx="458143" cy="458143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652" y="0"/>
            <a:ext cx="1570497" cy="1052079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9E2C16F-11F0-605F-4A65-4B89123A9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378" y="2109653"/>
            <a:ext cx="1482052" cy="1900067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2" name="Picture 1" descr="excellence_strapline.eps">
            <a:extLst>
              <a:ext uri="{FF2B5EF4-FFF2-40B4-BE49-F238E27FC236}">
                <a16:creationId xmlns:a16="http://schemas.microsoft.com/office/drawing/2014/main" id="{366D824B-2614-0B1C-922B-4065B0D6F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378" y="1256379"/>
            <a:ext cx="1900066" cy="225678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6" name="Picture 5" descr="excellence_strapline.eps">
            <a:extLst>
              <a:ext uri="{FF2B5EF4-FFF2-40B4-BE49-F238E27FC236}">
                <a16:creationId xmlns:a16="http://schemas.microsoft.com/office/drawing/2014/main" id="{DA29DBBB-B275-1D09-09DB-B2F0021BF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377" y="3583650"/>
            <a:ext cx="1900067" cy="225678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sp>
        <p:nvSpPr>
          <p:cNvPr id="30" name="Arc 29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7110" y="4147976"/>
            <a:ext cx="2954278" cy="2954278"/>
          </a:xfrm>
          <a:prstGeom prst="arc">
            <a:avLst>
              <a:gd name="adj1" fmla="val 16200000"/>
              <a:gd name="adj2" fmla="val 20354996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1B80E9C-CF8A-440B-B8F5-54BF121BF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652" y="4549563"/>
            <a:ext cx="1434796" cy="593937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FFC667-1E80-1EF9-F2C1-F4EEA5CD2BC9}"/>
              </a:ext>
            </a:extLst>
          </p:cNvPr>
          <p:cNvSpPr/>
          <p:nvPr/>
        </p:nvSpPr>
        <p:spPr>
          <a:xfrm>
            <a:off x="0" y="4522261"/>
            <a:ext cx="9144000" cy="621240"/>
          </a:xfrm>
          <a:prstGeom prst="rect">
            <a:avLst/>
          </a:prstGeom>
          <a:solidFill>
            <a:srgbClr val="F7BD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836"/>
              </a:solidFill>
            </a:endParaRPr>
          </a:p>
        </p:txBody>
      </p:sp>
      <p:pic>
        <p:nvPicPr>
          <p:cNvPr id="11" name="Picture 10" descr="excellence_strapline.eps">
            <a:extLst>
              <a:ext uri="{FF2B5EF4-FFF2-40B4-BE49-F238E27FC236}">
                <a16:creationId xmlns:a16="http://schemas.microsoft.com/office/drawing/2014/main" id="{4913EB9A-2383-3155-0BC7-B023AA0C25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61" y="4651685"/>
            <a:ext cx="3587678" cy="429376"/>
          </a:xfrm>
          <a:prstGeom prst="rect">
            <a:avLst/>
          </a:prstGeom>
        </p:spPr>
      </p:pic>
      <p:graphicFrame>
        <p:nvGraphicFramePr>
          <p:cNvPr id="34" name="TextBox 3">
            <a:extLst>
              <a:ext uri="{FF2B5EF4-FFF2-40B4-BE49-F238E27FC236}">
                <a16:creationId xmlns:a16="http://schemas.microsoft.com/office/drawing/2014/main" id="{0DBEAEC0-D5E6-3FEB-8E4D-D6AE00969E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5045259"/>
              </p:ext>
            </p:extLst>
          </p:nvPr>
        </p:nvGraphicFramePr>
        <p:xfrm>
          <a:off x="628649" y="1268016"/>
          <a:ext cx="6568985" cy="3038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AE6A99F-7785-5957-508C-6F94C74644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5918" y="267555"/>
            <a:ext cx="4953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6365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5008557-263C-218C-D426-7F5331328B1C}"/>
              </a:ext>
            </a:extLst>
          </p:cNvPr>
          <p:cNvSpPr txBox="1"/>
          <p:nvPr/>
        </p:nvSpPr>
        <p:spPr>
          <a:xfrm>
            <a:off x="628650" y="273843"/>
            <a:ext cx="4045020" cy="994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j-ea"/>
                <a:cs typeface="+mj-cs"/>
              </a:rPr>
              <a:t>Exemptions for Schools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C1AFD3-2851-8A92-BACE-3F14486657FF}"/>
              </a:ext>
            </a:extLst>
          </p:cNvPr>
          <p:cNvSpPr txBox="1"/>
          <p:nvPr/>
        </p:nvSpPr>
        <p:spPr>
          <a:xfrm>
            <a:off x="628649" y="1728668"/>
            <a:ext cx="6568985" cy="2904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ill Sans MT" panose="020B0502020104020203" pitchFamily="34" charset="0"/>
              </a:rPr>
              <a:t>Part 6 of the Procurement Act – Below Threshold Procurement</a:t>
            </a:r>
          </a:p>
          <a:p>
            <a:pPr lvl="0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Requirement to Publish Details of Contract Payments over £30k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Gill Sans MT" panose="020B0502020104020203" pitchFamily="34" charset="0"/>
            </a:endParaRPr>
          </a:p>
          <a:p>
            <a:pPr lvl="0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dirty="0"/>
          </a:p>
          <a:p>
            <a:pPr marL="228600" lvl="1" defTabSz="914400">
              <a:lnSpc>
                <a:spcPct val="90000"/>
              </a:lnSpc>
              <a:spcAft>
                <a:spcPts val="800"/>
              </a:spcAft>
              <a:tabLst>
                <a:tab pos="457200" algn="l"/>
              </a:tabLst>
            </a:pPr>
            <a:endParaRPr lang="en-US" dirty="0"/>
          </a:p>
          <a:p>
            <a:pPr lvl="1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dirty="0"/>
          </a:p>
          <a:p>
            <a:pPr lvl="1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9E2C16F-11F0-605F-4A65-4B89123A9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378" y="2109653"/>
            <a:ext cx="1482052" cy="1900067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2" name="Picture 1" descr="excellence_strapline.eps">
            <a:extLst>
              <a:ext uri="{FF2B5EF4-FFF2-40B4-BE49-F238E27FC236}">
                <a16:creationId xmlns:a16="http://schemas.microsoft.com/office/drawing/2014/main" id="{366D824B-2614-0B1C-922B-4065B0D6F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378" y="1256379"/>
            <a:ext cx="1900066" cy="225678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6" name="Picture 5" descr="excellence_strapline.eps">
            <a:extLst>
              <a:ext uri="{FF2B5EF4-FFF2-40B4-BE49-F238E27FC236}">
                <a16:creationId xmlns:a16="http://schemas.microsoft.com/office/drawing/2014/main" id="{DA29DBBB-B275-1D09-09DB-B2F0021BF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377" y="3583650"/>
            <a:ext cx="1900067" cy="225678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FFFC667-1E80-1EF9-F2C1-F4EEA5CD2BC9}"/>
              </a:ext>
            </a:extLst>
          </p:cNvPr>
          <p:cNvSpPr/>
          <p:nvPr/>
        </p:nvSpPr>
        <p:spPr>
          <a:xfrm>
            <a:off x="0" y="4522261"/>
            <a:ext cx="9144000" cy="621240"/>
          </a:xfrm>
          <a:prstGeom prst="rect">
            <a:avLst/>
          </a:prstGeom>
          <a:solidFill>
            <a:srgbClr val="F7BD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836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4BD5BB-3180-A123-3ECF-C260C5E8D4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65" y="2747418"/>
            <a:ext cx="993882" cy="1748497"/>
          </a:xfrm>
          <a:prstGeom prst="rect">
            <a:avLst/>
          </a:prstGeom>
        </p:spPr>
      </p:pic>
      <p:pic>
        <p:nvPicPr>
          <p:cNvPr id="11" name="Picture 10" descr="excellence_strapline.eps">
            <a:extLst>
              <a:ext uri="{FF2B5EF4-FFF2-40B4-BE49-F238E27FC236}">
                <a16:creationId xmlns:a16="http://schemas.microsoft.com/office/drawing/2014/main" id="{4913EB9A-2383-3155-0BC7-B023AA0C25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61" y="4651685"/>
            <a:ext cx="3587678" cy="42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0894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5008557-263C-218C-D426-7F5331328B1C}"/>
              </a:ext>
            </a:extLst>
          </p:cNvPr>
          <p:cNvSpPr txBox="1"/>
          <p:nvPr/>
        </p:nvSpPr>
        <p:spPr>
          <a:xfrm>
            <a:off x="628650" y="273843"/>
            <a:ext cx="4045020" cy="994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j-ea"/>
                <a:cs typeface="+mj-cs"/>
              </a:rPr>
              <a:t>MEAT TO MAT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C1AFD3-2851-8A92-BACE-3F14486657FF}"/>
              </a:ext>
            </a:extLst>
          </p:cNvPr>
          <p:cNvSpPr txBox="1"/>
          <p:nvPr/>
        </p:nvSpPr>
        <p:spPr>
          <a:xfrm>
            <a:off x="628649" y="1728668"/>
            <a:ext cx="7385414" cy="2904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Manrope"/>
              </a:rPr>
              <a:t>Currently 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nrope"/>
              </a:rPr>
              <a:t>awarded to the Most Economically Advantageous Tender (MEAT). </a:t>
            </a:r>
          </a:p>
          <a:p>
            <a:pPr lvl="0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nrope"/>
              </a:rPr>
              <a:t>Act alters the focus to the Most Advantageous Tender (MAT). </a:t>
            </a:r>
          </a:p>
          <a:p>
            <a:pPr lvl="0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Manrope"/>
              </a:rPr>
              <a:t>C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nrope"/>
              </a:rPr>
              <a:t>hange in language is to enable contracting authorities to give more weight to other award criteria </a:t>
            </a:r>
          </a:p>
          <a:p>
            <a:pPr lvl="0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nrope"/>
              </a:rPr>
              <a:t>Continue to be proportionate and related to the subject matter of the contract.</a:t>
            </a:r>
            <a:endParaRPr lang="en-US" dirty="0"/>
          </a:p>
          <a:p>
            <a:pPr marL="228600" lvl="1" defTabSz="914400">
              <a:lnSpc>
                <a:spcPct val="90000"/>
              </a:lnSpc>
              <a:spcAft>
                <a:spcPts val="800"/>
              </a:spcAft>
              <a:tabLst>
                <a:tab pos="457200" algn="l"/>
              </a:tabLst>
            </a:pPr>
            <a:endParaRPr lang="en-US" dirty="0"/>
          </a:p>
          <a:p>
            <a:pPr lvl="1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dirty="0"/>
          </a:p>
          <a:p>
            <a:pPr lvl="1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9E2C16F-11F0-605F-4A65-4B89123A9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378" y="2109653"/>
            <a:ext cx="1482052" cy="1900067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2" name="Picture 1" descr="excellence_strapline.eps">
            <a:extLst>
              <a:ext uri="{FF2B5EF4-FFF2-40B4-BE49-F238E27FC236}">
                <a16:creationId xmlns:a16="http://schemas.microsoft.com/office/drawing/2014/main" id="{366D824B-2614-0B1C-922B-4065B0D6F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378" y="1256379"/>
            <a:ext cx="1900066" cy="225678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6" name="Picture 5" descr="excellence_strapline.eps">
            <a:extLst>
              <a:ext uri="{FF2B5EF4-FFF2-40B4-BE49-F238E27FC236}">
                <a16:creationId xmlns:a16="http://schemas.microsoft.com/office/drawing/2014/main" id="{DA29DBBB-B275-1D09-09DB-B2F0021BF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377" y="3583650"/>
            <a:ext cx="1900067" cy="225678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FFFC667-1E80-1EF9-F2C1-F4EEA5CD2BC9}"/>
              </a:ext>
            </a:extLst>
          </p:cNvPr>
          <p:cNvSpPr/>
          <p:nvPr/>
        </p:nvSpPr>
        <p:spPr>
          <a:xfrm>
            <a:off x="0" y="4522261"/>
            <a:ext cx="9144000" cy="621240"/>
          </a:xfrm>
          <a:prstGeom prst="rect">
            <a:avLst/>
          </a:prstGeom>
          <a:solidFill>
            <a:srgbClr val="F7BD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836"/>
              </a:solidFill>
            </a:endParaRPr>
          </a:p>
        </p:txBody>
      </p:sp>
      <p:pic>
        <p:nvPicPr>
          <p:cNvPr id="11" name="Picture 10" descr="excellence_strapline.eps">
            <a:extLst>
              <a:ext uri="{FF2B5EF4-FFF2-40B4-BE49-F238E27FC236}">
                <a16:creationId xmlns:a16="http://schemas.microsoft.com/office/drawing/2014/main" id="{4913EB9A-2383-3155-0BC7-B023AA0C25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61" y="4651685"/>
            <a:ext cx="3587678" cy="429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2AFEBB-B796-CCED-A01C-533669F474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9476" y="104885"/>
            <a:ext cx="993882" cy="174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2506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5008557-263C-218C-D426-7F5331328B1C}"/>
              </a:ext>
            </a:extLst>
          </p:cNvPr>
          <p:cNvSpPr txBox="1"/>
          <p:nvPr/>
        </p:nvSpPr>
        <p:spPr>
          <a:xfrm>
            <a:off x="6012940" y="394079"/>
            <a:ext cx="2502409" cy="1243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7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j-ea"/>
                <a:cs typeface="+mj-cs"/>
              </a:rPr>
              <a:t>Suppliers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DCE7FF-AE06-0712-AA88-C5026B868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31" y="3456959"/>
            <a:ext cx="619699" cy="1090212"/>
          </a:xfrm>
          <a:prstGeom prst="rect">
            <a:avLst/>
          </a:prstGeom>
        </p:spPr>
      </p:pic>
      <p:cxnSp>
        <p:nvCxnSpPr>
          <p:cNvPr id="4103" name="Straight Connector 4102">
            <a:extLst>
              <a:ext uri="{FF2B5EF4-FFF2-40B4-BE49-F238E27FC236}">
                <a16:creationId xmlns:a16="http://schemas.microsoft.com/office/drawing/2014/main" id="{822A5670-0F7B-4199-AEAB-33FBA9CEA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220" y="0"/>
            <a:ext cx="0" cy="3428999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excellence_strapline.eps">
            <a:extLst>
              <a:ext uri="{FF2B5EF4-FFF2-40B4-BE49-F238E27FC236}">
                <a16:creationId xmlns:a16="http://schemas.microsoft.com/office/drawing/2014/main" id="{D733A555-26CA-B4C8-1D0C-7D28BE4F53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777" y="786030"/>
            <a:ext cx="1971214" cy="234128"/>
          </a:xfrm>
          <a:prstGeom prst="rect">
            <a:avLst/>
          </a:prstGeom>
        </p:spPr>
      </p:pic>
      <p:cxnSp>
        <p:nvCxnSpPr>
          <p:cNvPr id="4105" name="Straight Connector 4104">
            <a:extLst>
              <a:ext uri="{FF2B5EF4-FFF2-40B4-BE49-F238E27FC236}">
                <a16:creationId xmlns:a16="http://schemas.microsoft.com/office/drawing/2014/main" id="{8BB1744D-A7DF-4B65-B6E3-DCF12BB2D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220" y="1671577"/>
            <a:ext cx="2157776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59E2C16F-11F0-605F-4A65-4B89123A90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6281" y="1818456"/>
            <a:ext cx="1052630" cy="1349526"/>
          </a:xfrm>
          <a:prstGeom prst="rect">
            <a:avLst/>
          </a:prstGeom>
        </p:spPr>
      </p:pic>
      <p:cxnSp>
        <p:nvCxnSpPr>
          <p:cNvPr id="4107" name="Straight Connector 4106">
            <a:extLst>
              <a:ext uri="{FF2B5EF4-FFF2-40B4-BE49-F238E27FC236}">
                <a16:creationId xmlns:a16="http://schemas.microsoft.com/office/drawing/2014/main" id="{882DD753-EA38-4E86-91FB-05041A44A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425928"/>
            <a:ext cx="5647996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Image result for picture of suppliers">
            <a:extLst>
              <a:ext uri="{FF2B5EF4-FFF2-40B4-BE49-F238E27FC236}">
                <a16:creationId xmlns:a16="http://schemas.microsoft.com/office/drawing/2014/main" id="{AC2DB2DF-B84F-405F-A4AE-8E5F09049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234" y="371564"/>
            <a:ext cx="2680701" cy="201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excellence_strapline.eps">
            <a:extLst>
              <a:ext uri="{FF2B5EF4-FFF2-40B4-BE49-F238E27FC236}">
                <a16:creationId xmlns:a16="http://schemas.microsoft.com/office/drawing/2014/main" id="{366D824B-2614-0B1C-922B-4065B0D6F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16" y="4032492"/>
            <a:ext cx="3273300" cy="3887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C1AFD3-2851-8A92-BACE-3F14486657FF}"/>
              </a:ext>
            </a:extLst>
          </p:cNvPr>
          <p:cNvSpPr txBox="1"/>
          <p:nvPr/>
        </p:nvSpPr>
        <p:spPr>
          <a:xfrm>
            <a:off x="5133703" y="1705868"/>
            <a:ext cx="4001933" cy="2926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ill Sans MT" panose="020B0502020104020203" pitchFamily="34" charset="0"/>
              </a:rPr>
              <a:t>Number of Benefits for SME Suppliers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</a:endParaRPr>
          </a:p>
          <a:p>
            <a:pPr lvl="1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Increased Access to Contracts</a:t>
            </a:r>
          </a:p>
          <a:p>
            <a:pPr lvl="1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Broadening Marketplace</a:t>
            </a:r>
          </a:p>
          <a:p>
            <a:pPr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Strengthens Ability To Exclude Suppliers</a:t>
            </a:r>
          </a:p>
          <a:p>
            <a:pPr lvl="1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Poor Performance</a:t>
            </a:r>
          </a:p>
          <a:p>
            <a:pPr lvl="1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Misconduct</a:t>
            </a:r>
          </a:p>
          <a:p>
            <a:pPr marL="228600" lvl="1" defTabSz="914400">
              <a:lnSpc>
                <a:spcPct val="90000"/>
              </a:lnSpc>
              <a:spcAft>
                <a:spcPts val="800"/>
              </a:spcAft>
              <a:tabLst>
                <a:tab pos="457200" algn="l"/>
              </a:tabLst>
            </a:pPr>
            <a:endParaRPr lang="en-US" sz="1500" dirty="0"/>
          </a:p>
        </p:txBody>
      </p:sp>
      <p:cxnSp>
        <p:nvCxnSpPr>
          <p:cNvPr id="4109" name="Straight Connector 4108">
            <a:extLst>
              <a:ext uri="{FF2B5EF4-FFF2-40B4-BE49-F238E27FC236}">
                <a16:creationId xmlns:a16="http://schemas.microsoft.com/office/drawing/2014/main" id="{6DA63E78-7704-45EF-B5D3-EADDF5D82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297697" y="4280109"/>
            <a:ext cx="17145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A194005-A107-DB3D-C3F1-7A10B08B5A8E}"/>
              </a:ext>
            </a:extLst>
          </p:cNvPr>
          <p:cNvSpPr txBox="1"/>
          <p:nvPr/>
        </p:nvSpPr>
        <p:spPr>
          <a:xfrm>
            <a:off x="344222" y="690566"/>
            <a:ext cx="790231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GB" i="1" dirty="0">
              <a:solidFill>
                <a:schemeClr val="tx1">
                  <a:lumMod val="65000"/>
                  <a:lumOff val="35000"/>
                </a:schemeClr>
              </a:solidFill>
              <a:latin typeface="Gill Sans"/>
            </a:endParaRPr>
          </a:p>
          <a:p>
            <a:pPr>
              <a:spcAft>
                <a:spcPts val="600"/>
              </a:spcAft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FFC667-1E80-1EF9-F2C1-F4EEA5CD2BC9}"/>
              </a:ext>
            </a:extLst>
          </p:cNvPr>
          <p:cNvSpPr/>
          <p:nvPr/>
        </p:nvSpPr>
        <p:spPr>
          <a:xfrm>
            <a:off x="0" y="4522261"/>
            <a:ext cx="9144000" cy="621240"/>
          </a:xfrm>
          <a:prstGeom prst="rect">
            <a:avLst/>
          </a:prstGeom>
          <a:solidFill>
            <a:srgbClr val="F7BD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836"/>
              </a:solidFill>
            </a:endParaRPr>
          </a:p>
        </p:txBody>
      </p:sp>
      <p:pic>
        <p:nvPicPr>
          <p:cNvPr id="3" name="Picture 2" descr="excellence_strapline.eps">
            <a:extLst>
              <a:ext uri="{FF2B5EF4-FFF2-40B4-BE49-F238E27FC236}">
                <a16:creationId xmlns:a16="http://schemas.microsoft.com/office/drawing/2014/main" id="{DEAEE07D-A549-D7FF-1B91-B75254E0D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61" y="4651685"/>
            <a:ext cx="3587678" cy="42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4497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5008557-263C-218C-D426-7F5331328B1C}"/>
              </a:ext>
            </a:extLst>
          </p:cNvPr>
          <p:cNvSpPr txBox="1"/>
          <p:nvPr/>
        </p:nvSpPr>
        <p:spPr>
          <a:xfrm>
            <a:off x="628650" y="273843"/>
            <a:ext cx="4045020" cy="994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j-ea"/>
                <a:cs typeface="+mj-cs"/>
              </a:rPr>
              <a:t>Digital Platform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9E2C16F-11F0-605F-4A65-4B89123A9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378" y="2109653"/>
            <a:ext cx="1482052" cy="1900067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2" name="Picture 1" descr="excellence_strapline.eps">
            <a:extLst>
              <a:ext uri="{FF2B5EF4-FFF2-40B4-BE49-F238E27FC236}">
                <a16:creationId xmlns:a16="http://schemas.microsoft.com/office/drawing/2014/main" id="{366D824B-2614-0B1C-922B-4065B0D6F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378" y="1256379"/>
            <a:ext cx="1900066" cy="225678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6" name="Picture 5" descr="excellence_strapline.eps">
            <a:extLst>
              <a:ext uri="{FF2B5EF4-FFF2-40B4-BE49-F238E27FC236}">
                <a16:creationId xmlns:a16="http://schemas.microsoft.com/office/drawing/2014/main" id="{DA29DBBB-B275-1D09-09DB-B2F0021BF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377" y="3583650"/>
            <a:ext cx="1900067" cy="225678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FFFC667-1E80-1EF9-F2C1-F4EEA5CD2BC9}"/>
              </a:ext>
            </a:extLst>
          </p:cNvPr>
          <p:cNvSpPr/>
          <p:nvPr/>
        </p:nvSpPr>
        <p:spPr>
          <a:xfrm>
            <a:off x="0" y="4522261"/>
            <a:ext cx="9144000" cy="621240"/>
          </a:xfrm>
          <a:prstGeom prst="rect">
            <a:avLst/>
          </a:prstGeom>
          <a:solidFill>
            <a:srgbClr val="F7BD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836"/>
              </a:solidFill>
            </a:endParaRPr>
          </a:p>
        </p:txBody>
      </p:sp>
      <p:pic>
        <p:nvPicPr>
          <p:cNvPr id="11" name="Picture 10" descr="excellence_strapline.eps">
            <a:extLst>
              <a:ext uri="{FF2B5EF4-FFF2-40B4-BE49-F238E27FC236}">
                <a16:creationId xmlns:a16="http://schemas.microsoft.com/office/drawing/2014/main" id="{4913EB9A-2383-3155-0BC7-B023AA0C25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61" y="4651685"/>
            <a:ext cx="3587678" cy="429376"/>
          </a:xfrm>
          <a:prstGeom prst="rect">
            <a:avLst/>
          </a:prstGeom>
        </p:spPr>
      </p:pic>
      <p:graphicFrame>
        <p:nvGraphicFramePr>
          <p:cNvPr id="19" name="TextBox 3">
            <a:extLst>
              <a:ext uri="{FF2B5EF4-FFF2-40B4-BE49-F238E27FC236}">
                <a16:creationId xmlns:a16="http://schemas.microsoft.com/office/drawing/2014/main" id="{F07AC1BD-4615-D0EB-FB69-A8EF4280A3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5467094"/>
              </p:ext>
            </p:extLst>
          </p:nvPr>
        </p:nvGraphicFramePr>
        <p:xfrm>
          <a:off x="628649" y="1268017"/>
          <a:ext cx="6568985" cy="2393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65F54B4-64C4-383E-52E1-911AC6E14F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5918" y="267555"/>
            <a:ext cx="4953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2769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5008557-263C-218C-D426-7F5331328B1C}"/>
              </a:ext>
            </a:extLst>
          </p:cNvPr>
          <p:cNvSpPr txBox="1"/>
          <p:nvPr/>
        </p:nvSpPr>
        <p:spPr>
          <a:xfrm>
            <a:off x="6012940" y="394079"/>
            <a:ext cx="2502409" cy="1243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700" kern="1200" dirty="0" err="1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rPr>
              <a:t>Debarrment</a:t>
            </a:r>
            <a:r>
              <a:rPr lang="en-US" sz="2700" kern="1200" dirty="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rPr>
              <a:t> List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FADBF4-57B0-3E80-7935-0BD31A7D7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22" y="281490"/>
            <a:ext cx="1016924" cy="1789033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2A5670-0F7B-4199-AEAB-33FBA9CEA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220" y="0"/>
            <a:ext cx="0" cy="3428999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excellence_strapline.eps">
            <a:extLst>
              <a:ext uri="{FF2B5EF4-FFF2-40B4-BE49-F238E27FC236}">
                <a16:creationId xmlns:a16="http://schemas.microsoft.com/office/drawing/2014/main" id="{DA29DBBB-B275-1D09-09DB-B2F0021BF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777" y="786030"/>
            <a:ext cx="1971214" cy="234128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BB1744D-A7DF-4B65-B6E3-DCF12BB2D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220" y="1671577"/>
            <a:ext cx="2157776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59E2C16F-11F0-605F-4A65-4B89123A90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6281" y="1818456"/>
            <a:ext cx="1052630" cy="1349526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82DD753-EA38-4E86-91FB-05041A44A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425928"/>
            <a:ext cx="5647996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excellence_strapline.eps">
            <a:extLst>
              <a:ext uri="{FF2B5EF4-FFF2-40B4-BE49-F238E27FC236}">
                <a16:creationId xmlns:a16="http://schemas.microsoft.com/office/drawing/2014/main" id="{366D824B-2614-0B1C-922B-4065B0D6F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56" y="4127955"/>
            <a:ext cx="1665790" cy="197852"/>
          </a:xfrm>
          <a:prstGeom prst="rect">
            <a:avLst/>
          </a:prstGeom>
        </p:spPr>
      </p:pic>
      <p:pic>
        <p:nvPicPr>
          <p:cNvPr id="11" name="Picture 10" descr="excellence_strapline.eps">
            <a:extLst>
              <a:ext uri="{FF2B5EF4-FFF2-40B4-BE49-F238E27FC236}">
                <a16:creationId xmlns:a16="http://schemas.microsoft.com/office/drawing/2014/main" id="{4913EB9A-2383-3155-0BC7-B023AA0C25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16" y="4032492"/>
            <a:ext cx="3273300" cy="388782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DA63E78-7704-45EF-B5D3-EADDF5D82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297697" y="4280109"/>
            <a:ext cx="17145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FFFC667-1E80-1EF9-F2C1-F4EEA5CD2BC9}"/>
              </a:ext>
            </a:extLst>
          </p:cNvPr>
          <p:cNvSpPr/>
          <p:nvPr/>
        </p:nvSpPr>
        <p:spPr>
          <a:xfrm>
            <a:off x="0" y="4522261"/>
            <a:ext cx="9144000" cy="621240"/>
          </a:xfrm>
          <a:prstGeom prst="rect">
            <a:avLst/>
          </a:prstGeom>
          <a:solidFill>
            <a:srgbClr val="F7BD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836"/>
              </a:solidFill>
            </a:endParaRPr>
          </a:p>
        </p:txBody>
      </p:sp>
      <p:graphicFrame>
        <p:nvGraphicFramePr>
          <p:cNvPr id="19" name="TextBox 3">
            <a:extLst>
              <a:ext uri="{FF2B5EF4-FFF2-40B4-BE49-F238E27FC236}">
                <a16:creationId xmlns:a16="http://schemas.microsoft.com/office/drawing/2014/main" id="{CD11D341-A508-9E2A-DAAB-4DED62E83B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0741075"/>
              </p:ext>
            </p:extLst>
          </p:nvPr>
        </p:nvGraphicFramePr>
        <p:xfrm>
          <a:off x="6012940" y="1267098"/>
          <a:ext cx="2502410" cy="3365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85856438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DB74BAD7-F0FC-4719-A31F-1ABDB621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61161" cy="51434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008557-263C-218C-D426-7F5331328B1C}"/>
              </a:ext>
            </a:extLst>
          </p:cNvPr>
          <p:cNvSpPr txBox="1"/>
          <p:nvPr/>
        </p:nvSpPr>
        <p:spPr>
          <a:xfrm>
            <a:off x="852775" y="457199"/>
            <a:ext cx="6749997" cy="992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j-ea"/>
                <a:cs typeface="+mj-cs"/>
              </a:rPr>
              <a:t>Transition to the New Procurement Act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B2798F-7D29-BA9E-5387-E280CEA47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115" y="445768"/>
            <a:ext cx="504542" cy="887621"/>
          </a:xfrm>
          <a:prstGeom prst="rect">
            <a:avLst/>
          </a:prstGeom>
        </p:spPr>
      </p:pic>
      <p:pic>
        <p:nvPicPr>
          <p:cNvPr id="16" name="Picture 15" descr="A white triangle with a grey triangle&#10;&#10;Description automatically generated with medium confidence">
            <a:extLst>
              <a:ext uri="{FF2B5EF4-FFF2-40B4-BE49-F238E27FC236}">
                <a16:creationId xmlns:a16="http://schemas.microsoft.com/office/drawing/2014/main" id="{59E2C16F-11F0-605F-4A65-4B89123A9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2044" y="1570929"/>
            <a:ext cx="692344" cy="887621"/>
          </a:xfrm>
          <a:prstGeom prst="rect">
            <a:avLst/>
          </a:prstGeom>
        </p:spPr>
      </p:pic>
      <p:pic>
        <p:nvPicPr>
          <p:cNvPr id="18" name="Picture 17" descr="excellence_strapline.eps">
            <a:extLst>
              <a:ext uri="{FF2B5EF4-FFF2-40B4-BE49-F238E27FC236}">
                <a16:creationId xmlns:a16="http://schemas.microsoft.com/office/drawing/2014/main" id="{D733A555-26CA-B4C8-1D0C-7D28BE4F53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776" y="3015542"/>
            <a:ext cx="1954881" cy="232188"/>
          </a:xfrm>
          <a:prstGeom prst="rect">
            <a:avLst/>
          </a:prstGeom>
        </p:spPr>
      </p:pic>
      <p:pic>
        <p:nvPicPr>
          <p:cNvPr id="2" name="Picture 1" descr="excellence_strapline.eps">
            <a:extLst>
              <a:ext uri="{FF2B5EF4-FFF2-40B4-BE49-F238E27FC236}">
                <a16:creationId xmlns:a16="http://schemas.microsoft.com/office/drawing/2014/main" id="{366D824B-2614-0B1C-922B-4065B0D6F9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776" y="4132440"/>
            <a:ext cx="1954881" cy="23218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FFFC667-1E80-1EF9-F2C1-F4EEA5CD2BC9}"/>
              </a:ext>
            </a:extLst>
          </p:cNvPr>
          <p:cNvSpPr/>
          <p:nvPr/>
        </p:nvSpPr>
        <p:spPr>
          <a:xfrm>
            <a:off x="0" y="4522261"/>
            <a:ext cx="9144000" cy="621240"/>
          </a:xfrm>
          <a:prstGeom prst="rect">
            <a:avLst/>
          </a:prstGeom>
          <a:solidFill>
            <a:srgbClr val="F7BD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836"/>
              </a:solidFill>
            </a:endParaRPr>
          </a:p>
        </p:txBody>
      </p:sp>
      <p:graphicFrame>
        <p:nvGraphicFramePr>
          <p:cNvPr id="30" name="TextBox 3">
            <a:extLst>
              <a:ext uri="{FF2B5EF4-FFF2-40B4-BE49-F238E27FC236}">
                <a16:creationId xmlns:a16="http://schemas.microsoft.com/office/drawing/2014/main" id="{EDCDD38D-FA66-5701-8949-E35261C3E6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3703137"/>
              </p:ext>
            </p:extLst>
          </p:nvPr>
        </p:nvGraphicFramePr>
        <p:xfrm>
          <a:off x="852775" y="1286691"/>
          <a:ext cx="4825354" cy="3290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Picture 3" descr="excellence_strapline.eps">
            <a:extLst>
              <a:ext uri="{FF2B5EF4-FFF2-40B4-BE49-F238E27FC236}">
                <a16:creationId xmlns:a16="http://schemas.microsoft.com/office/drawing/2014/main" id="{3E0976DF-96E4-9C08-0191-BCBDAB825D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61" y="4651685"/>
            <a:ext cx="3587678" cy="42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5396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5008557-263C-218C-D426-7F5331328B1C}"/>
              </a:ext>
            </a:extLst>
          </p:cNvPr>
          <p:cNvSpPr txBox="1"/>
          <p:nvPr/>
        </p:nvSpPr>
        <p:spPr>
          <a:xfrm>
            <a:off x="852775" y="440867"/>
            <a:ext cx="6749997" cy="992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j-ea"/>
                <a:cs typeface="+mj-cs"/>
              </a:rPr>
              <a:t>How Can I Prepare?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B2798F-7D29-BA9E-5387-E280CEA47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115" y="445768"/>
            <a:ext cx="504542" cy="887621"/>
          </a:xfrm>
          <a:prstGeom prst="rect">
            <a:avLst/>
          </a:prstGeom>
        </p:spPr>
      </p:pic>
      <p:pic>
        <p:nvPicPr>
          <p:cNvPr id="16" name="Picture 15" descr="A white triangle with a grey triangle&#10;&#10;Description automatically generated with medium confidence">
            <a:extLst>
              <a:ext uri="{FF2B5EF4-FFF2-40B4-BE49-F238E27FC236}">
                <a16:creationId xmlns:a16="http://schemas.microsoft.com/office/drawing/2014/main" id="{59E2C16F-11F0-605F-4A65-4B89123A9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2044" y="1570929"/>
            <a:ext cx="692344" cy="887621"/>
          </a:xfrm>
          <a:prstGeom prst="rect">
            <a:avLst/>
          </a:prstGeom>
        </p:spPr>
      </p:pic>
      <p:pic>
        <p:nvPicPr>
          <p:cNvPr id="18" name="Picture 17" descr="excellence_strapline.eps">
            <a:extLst>
              <a:ext uri="{FF2B5EF4-FFF2-40B4-BE49-F238E27FC236}">
                <a16:creationId xmlns:a16="http://schemas.microsoft.com/office/drawing/2014/main" id="{D733A555-26CA-B4C8-1D0C-7D28BE4F53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776" y="3015542"/>
            <a:ext cx="1954881" cy="232188"/>
          </a:xfrm>
          <a:prstGeom prst="rect">
            <a:avLst/>
          </a:prstGeom>
        </p:spPr>
      </p:pic>
      <p:pic>
        <p:nvPicPr>
          <p:cNvPr id="2" name="Picture 1" descr="excellence_strapline.eps">
            <a:extLst>
              <a:ext uri="{FF2B5EF4-FFF2-40B4-BE49-F238E27FC236}">
                <a16:creationId xmlns:a16="http://schemas.microsoft.com/office/drawing/2014/main" id="{366D824B-2614-0B1C-922B-4065B0D6F9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776" y="4132440"/>
            <a:ext cx="1954881" cy="23218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FFFC667-1E80-1EF9-F2C1-F4EEA5CD2BC9}"/>
              </a:ext>
            </a:extLst>
          </p:cNvPr>
          <p:cNvSpPr/>
          <p:nvPr/>
        </p:nvSpPr>
        <p:spPr>
          <a:xfrm>
            <a:off x="0" y="4522261"/>
            <a:ext cx="9144000" cy="621240"/>
          </a:xfrm>
          <a:prstGeom prst="rect">
            <a:avLst/>
          </a:prstGeom>
          <a:solidFill>
            <a:srgbClr val="F7BD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836"/>
              </a:solidFill>
            </a:endParaRPr>
          </a:p>
        </p:txBody>
      </p:sp>
      <p:graphicFrame>
        <p:nvGraphicFramePr>
          <p:cNvPr id="30" name="TextBox 3">
            <a:extLst>
              <a:ext uri="{FF2B5EF4-FFF2-40B4-BE49-F238E27FC236}">
                <a16:creationId xmlns:a16="http://schemas.microsoft.com/office/drawing/2014/main" id="{EDCDD38D-FA66-5701-8949-E35261C3E6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5046378"/>
              </p:ext>
            </p:extLst>
          </p:nvPr>
        </p:nvGraphicFramePr>
        <p:xfrm>
          <a:off x="852775" y="1286691"/>
          <a:ext cx="6318734" cy="3290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Picture 3" descr="excellence_strapline.eps">
            <a:extLst>
              <a:ext uri="{FF2B5EF4-FFF2-40B4-BE49-F238E27FC236}">
                <a16:creationId xmlns:a16="http://schemas.microsoft.com/office/drawing/2014/main" id="{3E0976DF-96E4-9C08-0191-BCBDAB825D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61" y="4651685"/>
            <a:ext cx="3587678" cy="42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4139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111B97A-2FB0-4625-8C2E-CDCB1AF68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03441" y="0"/>
            <a:ext cx="5737117" cy="5728133"/>
            <a:chOff x="329184" y="1"/>
            <a:chExt cx="524256" cy="5728133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238533"/>
            <a:ext cx="8249304" cy="39938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19DE93-2A7C-6369-57FB-DA1BAC8906FC}"/>
              </a:ext>
            </a:extLst>
          </p:cNvPr>
          <p:cNvSpPr txBox="1"/>
          <p:nvPr/>
        </p:nvSpPr>
        <p:spPr>
          <a:xfrm>
            <a:off x="795174" y="1754827"/>
            <a:ext cx="7553652" cy="17937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  <a:ea typeface="+mj-ea"/>
                <a:cs typeface="+mj-cs"/>
              </a:rPr>
              <a:t>Questions?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  <a:ea typeface="+mj-ea"/>
                <a:cs typeface="+mj-cs"/>
              </a:rPr>
              <a:t>Josie Medforth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  <a:ea typeface="+mj-ea"/>
                <a:cs typeface="+mj-cs"/>
              </a:rPr>
              <a:t>Josie.Medforth@phplaw.co.uk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430" y="579465"/>
            <a:ext cx="1169469" cy="2057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444" y="238055"/>
            <a:ext cx="1604772" cy="2057400"/>
          </a:xfrm>
          <a:prstGeom prst="rect">
            <a:avLst/>
          </a:prstGeom>
        </p:spPr>
      </p:pic>
      <p:pic>
        <p:nvPicPr>
          <p:cNvPr id="18" name="Picture 17" descr="excellence_strapline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988" y="1461503"/>
            <a:ext cx="2469592" cy="29332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4522261"/>
            <a:ext cx="9144000" cy="621240"/>
          </a:xfrm>
          <a:prstGeom prst="rect">
            <a:avLst/>
          </a:prstGeom>
          <a:solidFill>
            <a:srgbClr val="F7BD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0B836"/>
              </a:solidFill>
            </a:endParaRPr>
          </a:p>
        </p:txBody>
      </p:sp>
      <p:pic>
        <p:nvPicPr>
          <p:cNvPr id="4" name="Picture 3" descr="excellence_strapline.eps">
            <a:extLst>
              <a:ext uri="{FF2B5EF4-FFF2-40B4-BE49-F238E27FC236}">
                <a16:creationId xmlns:a16="http://schemas.microsoft.com/office/drawing/2014/main" id="{69609B70-D3FF-2773-5EE9-F459EC70DB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61" y="4651685"/>
            <a:ext cx="3587678" cy="42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45877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834" y="0"/>
            <a:ext cx="4011490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5918" y="267555"/>
            <a:ext cx="495300" cy="876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4522261"/>
            <a:ext cx="9144000" cy="621240"/>
          </a:xfrm>
          <a:prstGeom prst="rect">
            <a:avLst/>
          </a:prstGeom>
          <a:solidFill>
            <a:srgbClr val="F7BD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0B836"/>
              </a:solidFill>
            </a:endParaRPr>
          </a:p>
        </p:txBody>
      </p:sp>
      <p:pic>
        <p:nvPicPr>
          <p:cNvPr id="18" name="Picture 17" descr="excellence_strapline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90" y="4613666"/>
            <a:ext cx="3587678" cy="4293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138E7F-CAE4-47C4-A326-4D4FD121B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2253" y="1491812"/>
            <a:ext cx="5613328" cy="185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1499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008557-263C-218C-D426-7F5331328B1C}"/>
              </a:ext>
            </a:extLst>
          </p:cNvPr>
          <p:cNvSpPr txBox="1"/>
          <p:nvPr/>
        </p:nvSpPr>
        <p:spPr>
          <a:xfrm>
            <a:off x="480060" y="246888"/>
            <a:ext cx="6998426" cy="1337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+mj-ea"/>
                <a:cs typeface="+mj-cs"/>
              </a:rPr>
              <a:t>Transforming Public Procurement</a:t>
            </a: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214" y="1796796"/>
            <a:ext cx="3182691" cy="13716"/>
          </a:xfrm>
          <a:custGeom>
            <a:avLst/>
            <a:gdLst>
              <a:gd name="connsiteX0" fmla="*/ 0 w 3182691"/>
              <a:gd name="connsiteY0" fmla="*/ 0 h 13716"/>
              <a:gd name="connsiteX1" fmla="*/ 636538 w 3182691"/>
              <a:gd name="connsiteY1" fmla="*/ 0 h 13716"/>
              <a:gd name="connsiteX2" fmla="*/ 1273076 w 3182691"/>
              <a:gd name="connsiteY2" fmla="*/ 0 h 13716"/>
              <a:gd name="connsiteX3" fmla="*/ 1909615 w 3182691"/>
              <a:gd name="connsiteY3" fmla="*/ 0 h 13716"/>
              <a:gd name="connsiteX4" fmla="*/ 2482499 w 3182691"/>
              <a:gd name="connsiteY4" fmla="*/ 0 h 13716"/>
              <a:gd name="connsiteX5" fmla="*/ 3182691 w 3182691"/>
              <a:gd name="connsiteY5" fmla="*/ 0 h 13716"/>
              <a:gd name="connsiteX6" fmla="*/ 3182691 w 3182691"/>
              <a:gd name="connsiteY6" fmla="*/ 13716 h 13716"/>
              <a:gd name="connsiteX7" fmla="*/ 2609807 w 3182691"/>
              <a:gd name="connsiteY7" fmla="*/ 13716 h 13716"/>
              <a:gd name="connsiteX8" fmla="*/ 2068749 w 3182691"/>
              <a:gd name="connsiteY8" fmla="*/ 13716 h 13716"/>
              <a:gd name="connsiteX9" fmla="*/ 1432211 w 3182691"/>
              <a:gd name="connsiteY9" fmla="*/ 13716 h 13716"/>
              <a:gd name="connsiteX10" fmla="*/ 859327 w 3182691"/>
              <a:gd name="connsiteY10" fmla="*/ 13716 h 13716"/>
              <a:gd name="connsiteX11" fmla="*/ 0 w 3182691"/>
              <a:gd name="connsiteY11" fmla="*/ 13716 h 13716"/>
              <a:gd name="connsiteX12" fmla="*/ 0 w 3182691"/>
              <a:gd name="connsiteY12" fmla="*/ 0 h 13716"/>
              <a:gd name="connsiteX0" fmla="*/ 0 w 3182691"/>
              <a:gd name="connsiteY0" fmla="*/ 0 h 13716"/>
              <a:gd name="connsiteX1" fmla="*/ 572884 w 3182691"/>
              <a:gd name="connsiteY1" fmla="*/ 0 h 13716"/>
              <a:gd name="connsiteX2" fmla="*/ 1113942 w 3182691"/>
              <a:gd name="connsiteY2" fmla="*/ 0 h 13716"/>
              <a:gd name="connsiteX3" fmla="*/ 1686826 w 3182691"/>
              <a:gd name="connsiteY3" fmla="*/ 0 h 13716"/>
              <a:gd name="connsiteX4" fmla="*/ 2323364 w 3182691"/>
              <a:gd name="connsiteY4" fmla="*/ 0 h 13716"/>
              <a:gd name="connsiteX5" fmla="*/ 3182691 w 3182691"/>
              <a:gd name="connsiteY5" fmla="*/ 0 h 13716"/>
              <a:gd name="connsiteX6" fmla="*/ 3182691 w 3182691"/>
              <a:gd name="connsiteY6" fmla="*/ 13716 h 13716"/>
              <a:gd name="connsiteX7" fmla="*/ 2546153 w 3182691"/>
              <a:gd name="connsiteY7" fmla="*/ 13716 h 13716"/>
              <a:gd name="connsiteX8" fmla="*/ 1845961 w 3182691"/>
              <a:gd name="connsiteY8" fmla="*/ 13716 h 13716"/>
              <a:gd name="connsiteX9" fmla="*/ 1304903 w 3182691"/>
              <a:gd name="connsiteY9" fmla="*/ 13716 h 13716"/>
              <a:gd name="connsiteX10" fmla="*/ 604711 w 3182691"/>
              <a:gd name="connsiteY10" fmla="*/ 13716 h 13716"/>
              <a:gd name="connsiteX11" fmla="*/ 0 w 3182691"/>
              <a:gd name="connsiteY11" fmla="*/ 13716 h 13716"/>
              <a:gd name="connsiteX12" fmla="*/ 0 w 3182691"/>
              <a:gd name="connsiteY12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1" h="13716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6402" y="-9774"/>
                  <a:pt x="1016900" y="-17532"/>
                  <a:pt x="1273076" y="0"/>
                </a:cubicBezTo>
                <a:cubicBezTo>
                  <a:pt x="1519343" y="-34410"/>
                  <a:pt x="1705438" y="-53754"/>
                  <a:pt x="1909615" y="0"/>
                </a:cubicBezTo>
                <a:cubicBezTo>
                  <a:pt x="2120433" y="2855"/>
                  <a:pt x="2209200" y="-17463"/>
                  <a:pt x="2482499" y="0"/>
                </a:cubicBezTo>
                <a:cubicBezTo>
                  <a:pt x="2733571" y="54170"/>
                  <a:pt x="2997997" y="-48885"/>
                  <a:pt x="3182691" y="0"/>
                </a:cubicBezTo>
                <a:cubicBezTo>
                  <a:pt x="3182669" y="4238"/>
                  <a:pt x="3183053" y="9645"/>
                  <a:pt x="3182691" y="13716"/>
                </a:cubicBezTo>
                <a:cubicBezTo>
                  <a:pt x="2941063" y="-1403"/>
                  <a:pt x="2872422" y="11622"/>
                  <a:pt x="2609807" y="13716"/>
                </a:cubicBezTo>
                <a:cubicBezTo>
                  <a:pt x="2341801" y="5460"/>
                  <a:pt x="2328606" y="24260"/>
                  <a:pt x="2068749" y="13716"/>
                </a:cubicBezTo>
                <a:cubicBezTo>
                  <a:pt x="1813820" y="-3451"/>
                  <a:pt x="1714804" y="33033"/>
                  <a:pt x="1432211" y="13716"/>
                </a:cubicBezTo>
                <a:cubicBezTo>
                  <a:pt x="1164810" y="-31578"/>
                  <a:pt x="993140" y="23003"/>
                  <a:pt x="859327" y="13716"/>
                </a:cubicBezTo>
                <a:cubicBezTo>
                  <a:pt x="750703" y="-29546"/>
                  <a:pt x="236193" y="34159"/>
                  <a:pt x="0" y="13716"/>
                </a:cubicBezTo>
                <a:cubicBezTo>
                  <a:pt x="-950" y="8514"/>
                  <a:pt x="-119" y="3449"/>
                  <a:pt x="0" y="0"/>
                </a:cubicBezTo>
                <a:close/>
              </a:path>
              <a:path w="3182691" h="13716" stroke="0" extrusionOk="0">
                <a:moveTo>
                  <a:pt x="0" y="0"/>
                </a:moveTo>
                <a:cubicBezTo>
                  <a:pt x="243084" y="-23531"/>
                  <a:pt x="399010" y="-30989"/>
                  <a:pt x="572884" y="0"/>
                </a:cubicBezTo>
                <a:cubicBezTo>
                  <a:pt x="745196" y="46048"/>
                  <a:pt x="956262" y="22379"/>
                  <a:pt x="1113942" y="0"/>
                </a:cubicBezTo>
                <a:cubicBezTo>
                  <a:pt x="1345494" y="6575"/>
                  <a:pt x="1537971" y="57434"/>
                  <a:pt x="1686826" y="0"/>
                </a:cubicBezTo>
                <a:cubicBezTo>
                  <a:pt x="1847487" y="-5870"/>
                  <a:pt x="2194651" y="-1232"/>
                  <a:pt x="2323364" y="0"/>
                </a:cubicBezTo>
                <a:cubicBezTo>
                  <a:pt x="2488731" y="36406"/>
                  <a:pt x="2902092" y="-40336"/>
                  <a:pt x="3182691" y="0"/>
                </a:cubicBezTo>
                <a:cubicBezTo>
                  <a:pt x="3181910" y="5403"/>
                  <a:pt x="3181850" y="9705"/>
                  <a:pt x="3182691" y="13716"/>
                </a:cubicBezTo>
                <a:cubicBezTo>
                  <a:pt x="3012562" y="-42392"/>
                  <a:pt x="2765408" y="31046"/>
                  <a:pt x="2546153" y="13716"/>
                </a:cubicBezTo>
                <a:cubicBezTo>
                  <a:pt x="2331952" y="9306"/>
                  <a:pt x="2142129" y="15233"/>
                  <a:pt x="1845961" y="13716"/>
                </a:cubicBezTo>
                <a:cubicBezTo>
                  <a:pt x="1537526" y="27422"/>
                  <a:pt x="1468653" y="-10747"/>
                  <a:pt x="1304903" y="13716"/>
                </a:cubicBezTo>
                <a:cubicBezTo>
                  <a:pt x="1191987" y="21566"/>
                  <a:pt x="927061" y="10054"/>
                  <a:pt x="604711" y="13716"/>
                </a:cubicBezTo>
                <a:cubicBezTo>
                  <a:pt x="273947" y="41005"/>
                  <a:pt x="111622" y="-29126"/>
                  <a:pt x="0" y="13716"/>
                </a:cubicBezTo>
                <a:cubicBezTo>
                  <a:pt x="242" y="7496"/>
                  <a:pt x="776" y="5947"/>
                  <a:pt x="0" y="0"/>
                </a:cubicBezTo>
                <a:close/>
              </a:path>
              <a:path w="3182691" h="13716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38014" y="3247"/>
                  <a:pt x="1005059" y="8075"/>
                  <a:pt x="1273076" y="0"/>
                </a:cubicBezTo>
                <a:cubicBezTo>
                  <a:pt x="1555121" y="-15110"/>
                  <a:pt x="1674116" y="-4878"/>
                  <a:pt x="1909615" y="0"/>
                </a:cubicBezTo>
                <a:cubicBezTo>
                  <a:pt x="2127874" y="21642"/>
                  <a:pt x="2229467" y="-10228"/>
                  <a:pt x="2482499" y="0"/>
                </a:cubicBezTo>
                <a:cubicBezTo>
                  <a:pt x="2772379" y="28915"/>
                  <a:pt x="3003217" y="-43687"/>
                  <a:pt x="3182691" y="0"/>
                </a:cubicBezTo>
                <a:cubicBezTo>
                  <a:pt x="3182795" y="3768"/>
                  <a:pt x="3182801" y="10153"/>
                  <a:pt x="3182691" y="13716"/>
                </a:cubicBezTo>
                <a:cubicBezTo>
                  <a:pt x="2948637" y="12517"/>
                  <a:pt x="2873728" y="17755"/>
                  <a:pt x="2609807" y="13716"/>
                </a:cubicBezTo>
                <a:cubicBezTo>
                  <a:pt x="2342839" y="7298"/>
                  <a:pt x="2331621" y="25963"/>
                  <a:pt x="2068749" y="13716"/>
                </a:cubicBezTo>
                <a:cubicBezTo>
                  <a:pt x="1813814" y="-11924"/>
                  <a:pt x="1700576" y="32167"/>
                  <a:pt x="1432211" y="13716"/>
                </a:cubicBezTo>
                <a:cubicBezTo>
                  <a:pt x="1148444" y="-31625"/>
                  <a:pt x="987622" y="-2169"/>
                  <a:pt x="859327" y="13716"/>
                </a:cubicBezTo>
                <a:cubicBezTo>
                  <a:pt x="743387" y="32850"/>
                  <a:pt x="194182" y="14217"/>
                  <a:pt x="0" y="13716"/>
                </a:cubicBezTo>
                <a:cubicBezTo>
                  <a:pt x="84" y="8233"/>
                  <a:pt x="-347" y="318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1"/>
                      <a:gd name="connsiteY0" fmla="*/ 0 h 13716"/>
                      <a:gd name="connsiteX1" fmla="*/ 636538 w 3182691"/>
                      <a:gd name="connsiteY1" fmla="*/ 0 h 13716"/>
                      <a:gd name="connsiteX2" fmla="*/ 1273076 w 3182691"/>
                      <a:gd name="connsiteY2" fmla="*/ 0 h 13716"/>
                      <a:gd name="connsiteX3" fmla="*/ 1909615 w 3182691"/>
                      <a:gd name="connsiteY3" fmla="*/ 0 h 13716"/>
                      <a:gd name="connsiteX4" fmla="*/ 2482499 w 3182691"/>
                      <a:gd name="connsiteY4" fmla="*/ 0 h 13716"/>
                      <a:gd name="connsiteX5" fmla="*/ 3182691 w 3182691"/>
                      <a:gd name="connsiteY5" fmla="*/ 0 h 13716"/>
                      <a:gd name="connsiteX6" fmla="*/ 3182691 w 3182691"/>
                      <a:gd name="connsiteY6" fmla="*/ 13716 h 13716"/>
                      <a:gd name="connsiteX7" fmla="*/ 2609807 w 3182691"/>
                      <a:gd name="connsiteY7" fmla="*/ 13716 h 13716"/>
                      <a:gd name="connsiteX8" fmla="*/ 2068749 w 3182691"/>
                      <a:gd name="connsiteY8" fmla="*/ 13716 h 13716"/>
                      <a:gd name="connsiteX9" fmla="*/ 1432211 w 3182691"/>
                      <a:gd name="connsiteY9" fmla="*/ 13716 h 13716"/>
                      <a:gd name="connsiteX10" fmla="*/ 859327 w 3182691"/>
                      <a:gd name="connsiteY10" fmla="*/ 13716 h 13716"/>
                      <a:gd name="connsiteX11" fmla="*/ 0 w 3182691"/>
                      <a:gd name="connsiteY11" fmla="*/ 13716 h 13716"/>
                      <a:gd name="connsiteX12" fmla="*/ 0 w 3182691"/>
                      <a:gd name="connsiteY12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1" h="13716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13406" y="3458"/>
                          <a:pt x="1273076" y="0"/>
                        </a:cubicBezTo>
                        <a:cubicBezTo>
                          <a:pt x="1532746" y="-3458"/>
                          <a:pt x="1697408" y="-16840"/>
                          <a:pt x="1909615" y="0"/>
                        </a:cubicBezTo>
                        <a:cubicBezTo>
                          <a:pt x="2121822" y="16840"/>
                          <a:pt x="2213494" y="-18555"/>
                          <a:pt x="2482499" y="0"/>
                        </a:cubicBezTo>
                        <a:cubicBezTo>
                          <a:pt x="2751504" y="18555"/>
                          <a:pt x="3004132" y="-28750"/>
                          <a:pt x="3182691" y="0"/>
                        </a:cubicBezTo>
                        <a:cubicBezTo>
                          <a:pt x="3182905" y="4075"/>
                          <a:pt x="3183007" y="9784"/>
                          <a:pt x="3182691" y="13716"/>
                        </a:cubicBezTo>
                        <a:cubicBezTo>
                          <a:pt x="2947041" y="12115"/>
                          <a:pt x="2875741" y="18365"/>
                          <a:pt x="2609807" y="13716"/>
                        </a:cubicBezTo>
                        <a:cubicBezTo>
                          <a:pt x="2343873" y="9067"/>
                          <a:pt x="2331203" y="27157"/>
                          <a:pt x="2068749" y="13716"/>
                        </a:cubicBezTo>
                        <a:cubicBezTo>
                          <a:pt x="1806295" y="275"/>
                          <a:pt x="1713773" y="42516"/>
                          <a:pt x="1432211" y="13716"/>
                        </a:cubicBezTo>
                        <a:cubicBezTo>
                          <a:pt x="1150649" y="-15084"/>
                          <a:pt x="982765" y="-825"/>
                          <a:pt x="859327" y="13716"/>
                        </a:cubicBezTo>
                        <a:cubicBezTo>
                          <a:pt x="735889" y="28257"/>
                          <a:pt x="254183" y="30659"/>
                          <a:pt x="0" y="13716"/>
                        </a:cubicBezTo>
                        <a:cubicBezTo>
                          <a:pt x="-535" y="8247"/>
                          <a:pt x="-201" y="2959"/>
                          <a:pt x="0" y="0"/>
                        </a:cubicBezTo>
                        <a:close/>
                      </a:path>
                      <a:path w="3182691" h="13716" stroke="0" extrusionOk="0">
                        <a:moveTo>
                          <a:pt x="0" y="0"/>
                        </a:moveTo>
                        <a:cubicBezTo>
                          <a:pt x="247695" y="-19360"/>
                          <a:pt x="392581" y="-28596"/>
                          <a:pt x="572884" y="0"/>
                        </a:cubicBezTo>
                        <a:cubicBezTo>
                          <a:pt x="753187" y="28596"/>
                          <a:pt x="922042" y="4121"/>
                          <a:pt x="1113942" y="0"/>
                        </a:cubicBezTo>
                        <a:cubicBezTo>
                          <a:pt x="1305842" y="-4121"/>
                          <a:pt x="1501806" y="28092"/>
                          <a:pt x="1686826" y="0"/>
                        </a:cubicBezTo>
                        <a:cubicBezTo>
                          <a:pt x="1871846" y="-28092"/>
                          <a:pt x="2170181" y="-20672"/>
                          <a:pt x="2323364" y="0"/>
                        </a:cubicBezTo>
                        <a:cubicBezTo>
                          <a:pt x="2476547" y="20672"/>
                          <a:pt x="2919163" y="6097"/>
                          <a:pt x="3182691" y="0"/>
                        </a:cubicBezTo>
                        <a:cubicBezTo>
                          <a:pt x="3182125" y="5320"/>
                          <a:pt x="3182367" y="9001"/>
                          <a:pt x="3182691" y="13716"/>
                        </a:cubicBezTo>
                        <a:cubicBezTo>
                          <a:pt x="3026064" y="-15421"/>
                          <a:pt x="2775005" y="18495"/>
                          <a:pt x="2546153" y="13716"/>
                        </a:cubicBezTo>
                        <a:cubicBezTo>
                          <a:pt x="2317301" y="8937"/>
                          <a:pt x="2164351" y="-14456"/>
                          <a:pt x="1845961" y="13716"/>
                        </a:cubicBezTo>
                        <a:cubicBezTo>
                          <a:pt x="1527571" y="41888"/>
                          <a:pt x="1455006" y="1252"/>
                          <a:pt x="1304903" y="13716"/>
                        </a:cubicBezTo>
                        <a:cubicBezTo>
                          <a:pt x="1154800" y="26180"/>
                          <a:pt x="942107" y="-16628"/>
                          <a:pt x="604711" y="13716"/>
                        </a:cubicBezTo>
                        <a:cubicBezTo>
                          <a:pt x="267315" y="44060"/>
                          <a:pt x="141927" y="-12967"/>
                          <a:pt x="0" y="13716"/>
                        </a:cubicBezTo>
                        <a:cubicBezTo>
                          <a:pt x="58" y="7834"/>
                          <a:pt x="453" y="58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C1AFD3-2851-8A92-BACE-3F14486657FF}"/>
              </a:ext>
            </a:extLst>
          </p:cNvPr>
          <p:cNvSpPr txBox="1"/>
          <p:nvPr/>
        </p:nvSpPr>
        <p:spPr>
          <a:xfrm>
            <a:off x="480059" y="2029968"/>
            <a:ext cx="8069581" cy="2612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ill Sans MT" panose="020B0502020104020203" pitchFamily="34" charset="0"/>
              </a:rPr>
              <a:t>Why is Public Procurement Changing?</a:t>
            </a:r>
            <a:endParaRPr lang="en-US" sz="170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</a:endParaRPr>
          </a:p>
          <a:p>
            <a:pPr lvl="1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UKs Exit from the EU Provided Opportunity for Reform</a:t>
            </a:r>
          </a:p>
          <a:p>
            <a:pPr lvl="1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Want to Improve Procurement Regulation</a:t>
            </a:r>
          </a:p>
          <a:p>
            <a:pPr lvl="1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ill Sans MT" panose="020B0502020104020203" pitchFamily="34" charset="0"/>
              </a:rPr>
              <a:t>Aim 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is to </a:t>
            </a:r>
            <a:r>
              <a:rPr lang="en-US" sz="17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Modernise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 &amp; Simplify the System</a:t>
            </a:r>
          </a:p>
          <a:p>
            <a:pPr lvl="1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Better Meet Country’s Needs – remain Complaint with International Obligations</a:t>
            </a:r>
          </a:p>
          <a:p>
            <a:pPr lvl="1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More effectively Open to new Entrants – Support SMEs &amp; Social Enterprises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9E2C16F-11F0-605F-4A65-4B89123A9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945" y="246887"/>
            <a:ext cx="2006532" cy="25724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194005-A107-DB3D-C3F1-7A10B08B5A8E}"/>
              </a:ext>
            </a:extLst>
          </p:cNvPr>
          <p:cNvSpPr txBox="1"/>
          <p:nvPr/>
        </p:nvSpPr>
        <p:spPr>
          <a:xfrm>
            <a:off x="252782" y="790775"/>
            <a:ext cx="7902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GB" i="1" dirty="0">
              <a:solidFill>
                <a:schemeClr val="tx1">
                  <a:lumMod val="65000"/>
                  <a:lumOff val="35000"/>
                </a:schemeClr>
              </a:solidFill>
              <a:latin typeface="Gill Sans"/>
            </a:endParaRPr>
          </a:p>
          <a:p>
            <a:pPr>
              <a:spcAft>
                <a:spcPts val="600"/>
              </a:spcAft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FFC667-1E80-1EF9-F2C1-F4EEA5CD2BC9}"/>
              </a:ext>
            </a:extLst>
          </p:cNvPr>
          <p:cNvSpPr/>
          <p:nvPr/>
        </p:nvSpPr>
        <p:spPr>
          <a:xfrm>
            <a:off x="0" y="4522261"/>
            <a:ext cx="9144000" cy="621240"/>
          </a:xfrm>
          <a:prstGeom prst="rect">
            <a:avLst/>
          </a:prstGeom>
          <a:solidFill>
            <a:srgbClr val="F7BD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83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B2798F-7D29-BA9E-5387-E280CEA47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5918" y="267555"/>
            <a:ext cx="495300" cy="876300"/>
          </a:xfrm>
          <a:prstGeom prst="rect">
            <a:avLst/>
          </a:prstGeom>
        </p:spPr>
      </p:pic>
      <p:pic>
        <p:nvPicPr>
          <p:cNvPr id="2" name="Picture 1" descr="excellence_strapline.eps">
            <a:extLst>
              <a:ext uri="{FF2B5EF4-FFF2-40B4-BE49-F238E27FC236}">
                <a16:creationId xmlns:a16="http://schemas.microsoft.com/office/drawing/2014/main" id="{366D824B-2614-0B1C-922B-4065B0D6F9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61" y="4651685"/>
            <a:ext cx="3587678" cy="42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405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3D114A9A-4793-46BB-A53C-E46E98554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194B217-6061-4232-9B8A-7CF4AB7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600200" y="514350"/>
            <a:ext cx="754380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008557-263C-218C-D426-7F5331328B1C}"/>
              </a:ext>
            </a:extLst>
          </p:cNvPr>
          <p:cNvSpPr txBox="1"/>
          <p:nvPr/>
        </p:nvSpPr>
        <p:spPr>
          <a:xfrm>
            <a:off x="1097279" y="512670"/>
            <a:ext cx="5342709" cy="16995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j-ea"/>
                <a:cs typeface="+mj-cs"/>
              </a:rPr>
              <a:t>Procurement Objectives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FCEB626-6AB9-45A4-964E-1178CE45D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823" y="514347"/>
            <a:ext cx="89154" cy="11628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excellence_strapline.eps">
            <a:extLst>
              <a:ext uri="{FF2B5EF4-FFF2-40B4-BE49-F238E27FC236}">
                <a16:creationId xmlns:a16="http://schemas.microsoft.com/office/drawing/2014/main" id="{D733A555-26CA-B4C8-1D0C-7D28BE4F5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060" y="1610114"/>
            <a:ext cx="2210650" cy="2625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C1AFD3-2851-8A92-BACE-3F14486657FF}"/>
              </a:ext>
            </a:extLst>
          </p:cNvPr>
          <p:cNvSpPr txBox="1"/>
          <p:nvPr/>
        </p:nvSpPr>
        <p:spPr>
          <a:xfrm>
            <a:off x="1097280" y="1610115"/>
            <a:ext cx="6698988" cy="2800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ill Sans MT" panose="020B0502020104020203" pitchFamily="34" charset="0"/>
              </a:rPr>
              <a:t>Delivering Value for Money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</a:endParaRPr>
          </a:p>
          <a:p>
            <a:pPr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Maximising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 Public Benefit</a:t>
            </a:r>
          </a:p>
          <a:p>
            <a:pPr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Sharing Information - Understand Procurement Policy &amp; Decisions</a:t>
            </a:r>
          </a:p>
          <a:p>
            <a:pPr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ill Sans MT" panose="020B0502020104020203" pitchFamily="34" charset="0"/>
              </a:rPr>
              <a:t>Acting with Integrity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</a:endParaRPr>
          </a:p>
          <a:p>
            <a:pPr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ill Sans MT" panose="020B0502020104020203" pitchFamily="34" charset="0"/>
              </a:rPr>
              <a:t>Equal Treatment</a:t>
            </a:r>
          </a:p>
          <a:p>
            <a:pPr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ill Sans MT" panose="020B0502020104020203" pitchFamily="34" charset="0"/>
              </a:rPr>
              <a:t>Not Disadvantaging Bidders</a:t>
            </a:r>
          </a:p>
          <a:p>
            <a:pPr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Removing Barriers to SMEs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Gill Sans MT" panose="020B0502020104020203" pitchFamily="34" charset="0"/>
            </a:endParaRPr>
          </a:p>
        </p:txBody>
      </p:sp>
      <p:pic>
        <p:nvPicPr>
          <p:cNvPr id="2" name="Picture 1" descr="excellence_strapline.eps">
            <a:extLst>
              <a:ext uri="{FF2B5EF4-FFF2-40B4-BE49-F238E27FC236}">
                <a16:creationId xmlns:a16="http://schemas.microsoft.com/office/drawing/2014/main" id="{366D824B-2614-0B1C-922B-4065B0D6F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060" y="2994371"/>
            <a:ext cx="2210650" cy="2625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E2C16F-11F0-605F-4A65-4B89123A9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0404" y="3294648"/>
            <a:ext cx="1050306" cy="1346547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0249E35A-9D67-4CB0-819D-11E3750C0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4846" y="4629150"/>
            <a:ext cx="89154" cy="514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Graphic 14">
            <a:extLst>
              <a:ext uri="{FF2B5EF4-FFF2-40B4-BE49-F238E27FC236}">
                <a16:creationId xmlns:a16="http://schemas.microsoft.com/office/drawing/2014/main" id="{AA91DE49-968D-4EA9-A003-97FF1B6BB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761229" y="3257113"/>
            <a:ext cx="1382771" cy="138408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FFC667-1E80-1EF9-F2C1-F4EEA5CD2BC9}"/>
              </a:ext>
            </a:extLst>
          </p:cNvPr>
          <p:cNvSpPr/>
          <p:nvPr/>
        </p:nvSpPr>
        <p:spPr>
          <a:xfrm>
            <a:off x="0" y="4522261"/>
            <a:ext cx="9144000" cy="621240"/>
          </a:xfrm>
          <a:prstGeom prst="rect">
            <a:avLst/>
          </a:prstGeom>
          <a:solidFill>
            <a:srgbClr val="F7BD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836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87AA0C-7B22-92B9-D7FD-1E509215B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5918" y="267555"/>
            <a:ext cx="4953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6973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3" name="Rectangle 1042">
            <a:extLst>
              <a:ext uri="{FF2B5EF4-FFF2-40B4-BE49-F238E27FC236}">
                <a16:creationId xmlns:a16="http://schemas.microsoft.com/office/drawing/2014/main" id="{5F255613-AAE8-4321-9EBA-89253DD45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194005-A107-DB3D-C3F1-7A10B08B5A8E}"/>
              </a:ext>
            </a:extLst>
          </p:cNvPr>
          <p:cNvSpPr txBox="1"/>
          <p:nvPr/>
        </p:nvSpPr>
        <p:spPr>
          <a:xfrm>
            <a:off x="628650" y="273843"/>
            <a:ext cx="5369623" cy="994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+mj-ea"/>
                <a:cs typeface="+mj-cs"/>
              </a:rPr>
              <a:t>Simplification of Regulations</a:t>
            </a:r>
          </a:p>
        </p:txBody>
      </p:sp>
      <p:sp>
        <p:nvSpPr>
          <p:cNvPr id="1045" name="Freeform: Shape 1044">
            <a:extLst>
              <a:ext uri="{FF2B5EF4-FFF2-40B4-BE49-F238E27FC236}">
                <a16:creationId xmlns:a16="http://schemas.microsoft.com/office/drawing/2014/main" id="{5A3987B4-5CBA-4CB7-862B-56A9917A2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30080" y="0"/>
            <a:ext cx="968193" cy="525513"/>
          </a:xfrm>
          <a:custGeom>
            <a:avLst/>
            <a:gdLst>
              <a:gd name="connsiteX0" fmla="*/ 0 w 1290924"/>
              <a:gd name="connsiteY0" fmla="*/ 0 h 700685"/>
              <a:gd name="connsiteX1" fmla="*/ 125445 w 1290924"/>
              <a:gd name="connsiteY1" fmla="*/ 0 h 700685"/>
              <a:gd name="connsiteX2" fmla="*/ 125445 w 1290924"/>
              <a:gd name="connsiteY2" fmla="*/ 529211 h 700685"/>
              <a:gd name="connsiteX3" fmla="*/ 1040371 w 1290924"/>
              <a:gd name="connsiteY3" fmla="*/ 0 h 700685"/>
              <a:gd name="connsiteX4" fmla="*/ 1290924 w 1290924"/>
              <a:gd name="connsiteY4" fmla="*/ 0 h 700685"/>
              <a:gd name="connsiteX5" fmla="*/ 94085 w 1290924"/>
              <a:gd name="connsiteY5" fmla="*/ 692290 h 700685"/>
              <a:gd name="connsiteX6" fmla="*/ 62724 w 1290924"/>
              <a:gd name="connsiteY6" fmla="*/ 700685 h 700685"/>
              <a:gd name="connsiteX7" fmla="*/ 0 w 1290924"/>
              <a:gd name="connsiteY7" fmla="*/ 637963 h 70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0924" h="700685">
                <a:moveTo>
                  <a:pt x="0" y="0"/>
                </a:moveTo>
                <a:lnTo>
                  <a:pt x="125445" y="0"/>
                </a:lnTo>
                <a:lnTo>
                  <a:pt x="125445" y="529211"/>
                </a:lnTo>
                <a:lnTo>
                  <a:pt x="1040371" y="0"/>
                </a:lnTo>
                <a:lnTo>
                  <a:pt x="1290924" y="0"/>
                </a:lnTo>
                <a:lnTo>
                  <a:pt x="94085" y="692290"/>
                </a:lnTo>
                <a:cubicBezTo>
                  <a:pt x="84551" y="697800"/>
                  <a:pt x="73733" y="700695"/>
                  <a:pt x="62724" y="700685"/>
                </a:cubicBezTo>
                <a:cubicBezTo>
                  <a:pt x="28082" y="700685"/>
                  <a:pt x="0" y="672604"/>
                  <a:pt x="0" y="63796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042" name="Freeform: Shape 1041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0577" y="-526"/>
            <a:ext cx="631877" cy="266094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C1AFD3-2851-8A92-BACE-3F14486657FF}"/>
              </a:ext>
            </a:extLst>
          </p:cNvPr>
          <p:cNvSpPr txBox="1"/>
          <p:nvPr/>
        </p:nvSpPr>
        <p:spPr>
          <a:xfrm>
            <a:off x="628649" y="1369218"/>
            <a:ext cx="4459333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Four Sets of Procurement Regulations </a:t>
            </a:r>
          </a:p>
          <a:p>
            <a:pPr lvl="0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Improved Clarity &amp; Consistency</a:t>
            </a:r>
          </a:p>
          <a:p>
            <a:pPr lvl="1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Public Contract Regulations 2015</a:t>
            </a:r>
          </a:p>
          <a:p>
            <a:pPr lvl="1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Utilities Contract Regulations 2016</a:t>
            </a:r>
          </a:p>
          <a:p>
            <a:pPr lvl="1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Defence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 &amp; Security Regulations 2011</a:t>
            </a:r>
          </a:p>
          <a:p>
            <a:pPr lvl="1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Concession Contracts Regulations 2016</a:t>
            </a:r>
          </a:p>
          <a:p>
            <a:pPr lvl="1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dirty="0"/>
          </a:p>
          <a:p>
            <a:pPr lvl="0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dirty="0"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9E2C16F-11F0-605F-4A65-4B89123A9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080" y="660054"/>
            <a:ext cx="1482052" cy="1900067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pic>
        <p:nvPicPr>
          <p:cNvPr id="18" name="Picture 17" descr="excellence_strapline.eps">
            <a:extLst>
              <a:ext uri="{FF2B5EF4-FFF2-40B4-BE49-F238E27FC236}">
                <a16:creationId xmlns:a16="http://schemas.microsoft.com/office/drawing/2014/main" id="{D733A555-26CA-B4C8-1D0C-7D28BE4F53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484" y="1214495"/>
            <a:ext cx="1911546" cy="227041"/>
          </a:xfrm>
          <a:custGeom>
            <a:avLst/>
            <a:gdLst/>
            <a:ahLst/>
            <a:cxnLst/>
            <a:rect l="l" t="t" r="r" b="b"/>
            <a:pathLst>
              <a:path w="2548728" h="2548728">
                <a:moveTo>
                  <a:pt x="107301" y="0"/>
                </a:moveTo>
                <a:lnTo>
                  <a:pt x="2441427" y="0"/>
                </a:lnTo>
                <a:cubicBezTo>
                  <a:pt x="2500688" y="0"/>
                  <a:pt x="2548728" y="48040"/>
                  <a:pt x="2548728" y="107301"/>
                </a:cubicBezTo>
                <a:lnTo>
                  <a:pt x="2548728" y="2441427"/>
                </a:lnTo>
                <a:cubicBezTo>
                  <a:pt x="2548728" y="2500688"/>
                  <a:pt x="2500688" y="2548728"/>
                  <a:pt x="2441427" y="2548728"/>
                </a:cubicBezTo>
                <a:lnTo>
                  <a:pt x="107301" y="2548728"/>
                </a:lnTo>
                <a:cubicBezTo>
                  <a:pt x="48040" y="2548728"/>
                  <a:pt x="0" y="2500688"/>
                  <a:pt x="0" y="2441427"/>
                </a:cubicBezTo>
                <a:lnTo>
                  <a:pt x="0" y="107301"/>
                </a:lnTo>
                <a:cubicBezTo>
                  <a:pt x="0" y="48040"/>
                  <a:pt x="48040" y="0"/>
                  <a:pt x="107301" y="0"/>
                </a:cubicBezTo>
                <a:close/>
              </a:path>
            </a:pathLst>
          </a:custGeom>
        </p:spPr>
      </p:pic>
      <p:pic>
        <p:nvPicPr>
          <p:cNvPr id="2" name="Picture 1" descr="excellence_strapline.eps">
            <a:extLst>
              <a:ext uri="{FF2B5EF4-FFF2-40B4-BE49-F238E27FC236}">
                <a16:creationId xmlns:a16="http://schemas.microsoft.com/office/drawing/2014/main" id="{366D824B-2614-0B1C-922B-4065B0D6F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080" y="3561762"/>
            <a:ext cx="1914525" cy="227395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1026" name="Picture 2" descr="Image result for picture of regulations">
            <a:extLst>
              <a:ext uri="{FF2B5EF4-FFF2-40B4-BE49-F238E27FC236}">
                <a16:creationId xmlns:a16="http://schemas.microsoft.com/office/drawing/2014/main" id="{F6009280-5743-392A-6D02-64E4C0A7C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5404" y="2409516"/>
            <a:ext cx="1774095" cy="1900067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" name="Freeform: Shape 1043">
            <a:extLst>
              <a:ext uri="{FF2B5EF4-FFF2-40B4-BE49-F238E27FC236}">
                <a16:creationId xmlns:a16="http://schemas.microsoft.com/office/drawing/2014/main" id="{D1B80E9C-CF8A-440B-B8F5-54BF121BF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8174" y="4767262"/>
            <a:ext cx="908891" cy="376238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6" name="Freeform: Shape 1045">
            <a:extLst>
              <a:ext uri="{FF2B5EF4-FFF2-40B4-BE49-F238E27FC236}">
                <a16:creationId xmlns:a16="http://schemas.microsoft.com/office/drawing/2014/main" id="{F1FF25AD-D64E-45A0-B2D0-F4A6AB09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95502">
            <a:off x="7588875" y="4507152"/>
            <a:ext cx="1276879" cy="713763"/>
          </a:xfrm>
          <a:custGeom>
            <a:avLst/>
            <a:gdLst>
              <a:gd name="connsiteX0" fmla="*/ 1585229 w 1702506"/>
              <a:gd name="connsiteY0" fmla="*/ 764759 h 951685"/>
              <a:gd name="connsiteX1" fmla="*/ 1623024 w 1702506"/>
              <a:gd name="connsiteY1" fmla="*/ 792810 h 951685"/>
              <a:gd name="connsiteX2" fmla="*/ 1702506 w 1702506"/>
              <a:gd name="connsiteY2" fmla="*/ 951685 h 951685"/>
              <a:gd name="connsiteX3" fmla="*/ 1551862 w 1702506"/>
              <a:gd name="connsiteY3" fmla="*/ 933877 h 951685"/>
              <a:gd name="connsiteX4" fmla="*/ 1513200 w 1702506"/>
              <a:gd name="connsiteY4" fmla="*/ 856627 h 951685"/>
              <a:gd name="connsiteX5" fmla="*/ 1538499 w 1702506"/>
              <a:gd name="connsiteY5" fmla="*/ 770415 h 951685"/>
              <a:gd name="connsiteX6" fmla="*/ 1585229 w 1702506"/>
              <a:gd name="connsiteY6" fmla="*/ 764759 h 951685"/>
              <a:gd name="connsiteX7" fmla="*/ 933455 w 1702506"/>
              <a:gd name="connsiteY7" fmla="*/ 161308 h 951685"/>
              <a:gd name="connsiteX8" fmla="*/ 957797 w 1702506"/>
              <a:gd name="connsiteY8" fmla="*/ 167970 h 951685"/>
              <a:gd name="connsiteX9" fmla="*/ 1286982 w 1702506"/>
              <a:gd name="connsiteY9" fmla="*/ 387616 h 951685"/>
              <a:gd name="connsiteX10" fmla="*/ 1293725 w 1702506"/>
              <a:gd name="connsiteY10" fmla="*/ 477075 h 951685"/>
              <a:gd name="connsiteX11" fmla="*/ 1245453 w 1702506"/>
              <a:gd name="connsiteY11" fmla="*/ 499154 h 951685"/>
              <a:gd name="connsiteX12" fmla="*/ 1245167 w 1702506"/>
              <a:gd name="connsiteY12" fmla="*/ 499154 h 951685"/>
              <a:gd name="connsiteX13" fmla="*/ 1203638 w 1702506"/>
              <a:gd name="connsiteY13" fmla="*/ 484104 h 951685"/>
              <a:gd name="connsiteX14" fmla="*/ 900647 w 1702506"/>
              <a:gd name="connsiteY14" fmla="*/ 281508 h 951685"/>
              <a:gd name="connsiteX15" fmla="*/ 872454 w 1702506"/>
              <a:gd name="connsiteY15" fmla="*/ 196164 h 951685"/>
              <a:gd name="connsiteX16" fmla="*/ 933455 w 1702506"/>
              <a:gd name="connsiteY16" fmla="*/ 161308 h 951685"/>
              <a:gd name="connsiteX17" fmla="*/ 454020 w 1702506"/>
              <a:gd name="connsiteY17" fmla="*/ 13474 h 951685"/>
              <a:gd name="connsiteX18" fmla="*/ 477919 w 1702506"/>
              <a:gd name="connsiteY18" fmla="*/ 21437 h 951685"/>
              <a:gd name="connsiteX19" fmla="*/ 509236 w 1702506"/>
              <a:gd name="connsiteY19" fmla="*/ 84182 h 951685"/>
              <a:gd name="connsiteX20" fmla="*/ 445829 w 1702506"/>
              <a:gd name="connsiteY20" fmla="*/ 139871 h 951685"/>
              <a:gd name="connsiteX21" fmla="*/ 437447 w 1702506"/>
              <a:gd name="connsiteY21" fmla="*/ 139395 h 951685"/>
              <a:gd name="connsiteX22" fmla="*/ 73211 w 1702506"/>
              <a:gd name="connsiteY22" fmla="*/ 137204 h 951685"/>
              <a:gd name="connsiteX23" fmla="*/ 749 w 1702506"/>
              <a:gd name="connsiteY23" fmla="*/ 84082 h 951685"/>
              <a:gd name="connsiteX24" fmla="*/ 53871 w 1702506"/>
              <a:gd name="connsiteY24" fmla="*/ 11621 h 951685"/>
              <a:gd name="connsiteX25" fmla="*/ 58352 w 1702506"/>
              <a:gd name="connsiteY25" fmla="*/ 11093 h 951685"/>
              <a:gd name="connsiteX26" fmla="*/ 454020 w 1702506"/>
              <a:gd name="connsiteY26" fmla="*/ 13474 h 95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702506" h="951685"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lnTo>
                  <a:pt x="1702506" y="951685"/>
                </a:lnTo>
                <a:lnTo>
                  <a:pt x="1551862" y="933877"/>
                </a:lnTo>
                <a:lnTo>
                  <a:pt x="1513200" y="856627"/>
                </a:ln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933455" y="161308"/>
                </a:moveTo>
                <a:cubicBezTo>
                  <a:pt x="941692" y="161855"/>
                  <a:pt x="949960" y="164024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5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89" y="172649"/>
                  <a:pt x="908742" y="159670"/>
                  <a:pt x="933455" y="161308"/>
                </a:cubicBezTo>
                <a:close/>
                <a:moveTo>
                  <a:pt x="454020" y="13474"/>
                </a:moveTo>
                <a:cubicBezTo>
                  <a:pt x="462713" y="14543"/>
                  <a:pt x="470778" y="17324"/>
                  <a:pt x="477919" y="21437"/>
                </a:cubicBez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FFC667-1E80-1EF9-F2C1-F4EEA5CD2BC9}"/>
              </a:ext>
            </a:extLst>
          </p:cNvPr>
          <p:cNvSpPr/>
          <p:nvPr/>
        </p:nvSpPr>
        <p:spPr>
          <a:xfrm>
            <a:off x="0" y="4522261"/>
            <a:ext cx="9144000" cy="621240"/>
          </a:xfrm>
          <a:prstGeom prst="rect">
            <a:avLst/>
          </a:prstGeom>
          <a:solidFill>
            <a:srgbClr val="F7BD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836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5B3722-39F2-D5C9-8FBB-66109DAEC5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5918" y="267555"/>
            <a:ext cx="495300" cy="876300"/>
          </a:xfrm>
          <a:prstGeom prst="rect">
            <a:avLst/>
          </a:prstGeom>
        </p:spPr>
      </p:pic>
      <p:pic>
        <p:nvPicPr>
          <p:cNvPr id="7" name="Picture 6" descr="excellence_strapline.eps">
            <a:extLst>
              <a:ext uri="{FF2B5EF4-FFF2-40B4-BE49-F238E27FC236}">
                <a16:creationId xmlns:a16="http://schemas.microsoft.com/office/drawing/2014/main" id="{EB197AAA-F7D4-BF08-F9F2-3F9C87E12D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61" y="4651685"/>
            <a:ext cx="3587678" cy="42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3966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A194005-A107-DB3D-C3F1-7A10B08B5A8E}"/>
              </a:ext>
            </a:extLst>
          </p:cNvPr>
          <p:cNvSpPr txBox="1"/>
          <p:nvPr/>
        </p:nvSpPr>
        <p:spPr>
          <a:xfrm>
            <a:off x="415561" y="1073387"/>
            <a:ext cx="2212521" cy="717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7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j-ea"/>
                <a:cs typeface="+mj-cs"/>
              </a:rPr>
              <a:t>Wider Definition of Procurement</a:t>
            </a:r>
          </a:p>
        </p:txBody>
      </p:sp>
      <p:sp>
        <p:nvSpPr>
          <p:cNvPr id="2083" name="Freeform: Shape 2082">
            <a:extLst>
              <a:ext uri="{FF2B5EF4-FFF2-40B4-BE49-F238E27FC236}">
                <a16:creationId xmlns:a16="http://schemas.microsoft.com/office/drawing/2014/main" id="{7BC0F8B1-F985-469B-8332-13DBC7665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1343972" y="338283"/>
            <a:ext cx="1731437" cy="2055897"/>
          </a:xfrm>
          <a:custGeom>
            <a:avLst/>
            <a:gdLst>
              <a:gd name="connsiteX0" fmla="*/ 2308583 w 2308583"/>
              <a:gd name="connsiteY0" fmla="*/ 2741196 h 2741196"/>
              <a:gd name="connsiteX1" fmla="*/ 462 w 2308583"/>
              <a:gd name="connsiteY1" fmla="*/ 2741196 h 2741196"/>
              <a:gd name="connsiteX2" fmla="*/ 0 w 2308583"/>
              <a:gd name="connsiteY2" fmla="*/ 2469337 h 2741196"/>
              <a:gd name="connsiteX3" fmla="*/ 2022607 w 2308583"/>
              <a:gd name="connsiteY3" fmla="*/ 2470269 h 2741196"/>
              <a:gd name="connsiteX4" fmla="*/ 2022607 w 2308583"/>
              <a:gd name="connsiteY4" fmla="*/ 0 h 2741196"/>
              <a:gd name="connsiteX5" fmla="*/ 2308583 w 2308583"/>
              <a:gd name="connsiteY5" fmla="*/ 0 h 274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2741196">
                <a:moveTo>
                  <a:pt x="2308583" y="2741196"/>
                </a:moveTo>
                <a:lnTo>
                  <a:pt x="462" y="2741196"/>
                </a:lnTo>
                <a:cubicBezTo>
                  <a:pt x="-462" y="2647366"/>
                  <a:pt x="923" y="2563167"/>
                  <a:pt x="0" y="2469337"/>
                </a:cubicBezTo>
                <a:lnTo>
                  <a:pt x="2022607" y="2470269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2050" name="Picture 2" descr="The word definition stock image. Image of communicate - 110947563">
            <a:extLst>
              <a:ext uri="{FF2B5EF4-FFF2-40B4-BE49-F238E27FC236}">
                <a16:creationId xmlns:a16="http://schemas.microsoft.com/office/drawing/2014/main" id="{42EC020E-2CEC-CDD9-4181-914634EFC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0580" y="342277"/>
            <a:ext cx="2834470" cy="204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excellence_strapline.eps">
            <a:extLst>
              <a:ext uri="{FF2B5EF4-FFF2-40B4-BE49-F238E27FC236}">
                <a16:creationId xmlns:a16="http://schemas.microsoft.com/office/drawing/2014/main" id="{366D824B-2614-0B1C-922B-4065B0D6F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979" y="1278048"/>
            <a:ext cx="2057400" cy="244365"/>
          </a:xfrm>
          <a:prstGeom prst="rect">
            <a:avLst/>
          </a:prstGeom>
        </p:spPr>
      </p:pic>
      <p:sp>
        <p:nvSpPr>
          <p:cNvPr id="2085" name="Freeform: Shape 2084">
            <a:extLst>
              <a:ext uri="{FF2B5EF4-FFF2-40B4-BE49-F238E27FC236}">
                <a16:creationId xmlns:a16="http://schemas.microsoft.com/office/drawing/2014/main" id="{89D15953-1642-4DD6-AD9E-01AA19247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7100232" y="325500"/>
            <a:ext cx="1731438" cy="835803"/>
          </a:xfrm>
          <a:custGeom>
            <a:avLst/>
            <a:gdLst>
              <a:gd name="connsiteX0" fmla="*/ 462 w 2308583"/>
              <a:gd name="connsiteY0" fmla="*/ 1114404 h 1114404"/>
              <a:gd name="connsiteX1" fmla="*/ 2308583 w 2308583"/>
              <a:gd name="connsiteY1" fmla="*/ 1114404 h 1114404"/>
              <a:gd name="connsiteX2" fmla="*/ 2308583 w 2308583"/>
              <a:gd name="connsiteY2" fmla="*/ 0 h 1114404"/>
              <a:gd name="connsiteX3" fmla="*/ 2022607 w 2308583"/>
              <a:gd name="connsiteY3" fmla="*/ 0 h 1114404"/>
              <a:gd name="connsiteX4" fmla="*/ 2022607 w 2308583"/>
              <a:gd name="connsiteY4" fmla="*/ 843477 h 1114404"/>
              <a:gd name="connsiteX5" fmla="*/ 0 w 2308583"/>
              <a:gd name="connsiteY5" fmla="*/ 842545 h 1114404"/>
              <a:gd name="connsiteX6" fmla="*/ 462 w 2308583"/>
              <a:gd name="connsiteY6" fmla="*/ 1114404 h 111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8583" h="1114404">
                <a:moveTo>
                  <a:pt x="462" y="1114404"/>
                </a:moveTo>
                <a:lnTo>
                  <a:pt x="2308583" y="1114404"/>
                </a:lnTo>
                <a:lnTo>
                  <a:pt x="2308583" y="0"/>
                </a:lnTo>
                <a:lnTo>
                  <a:pt x="2022607" y="0"/>
                </a:lnTo>
                <a:lnTo>
                  <a:pt x="2022607" y="843477"/>
                </a:lnTo>
                <a:lnTo>
                  <a:pt x="0" y="842545"/>
                </a:lnTo>
                <a:cubicBezTo>
                  <a:pt x="923" y="936375"/>
                  <a:pt x="-462" y="1020574"/>
                  <a:pt x="462" y="111440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C1AFD3-2851-8A92-BACE-3F14486657FF}"/>
              </a:ext>
            </a:extLst>
          </p:cNvPr>
          <p:cNvSpPr txBox="1"/>
          <p:nvPr/>
        </p:nvSpPr>
        <p:spPr>
          <a:xfrm>
            <a:off x="337392" y="2635724"/>
            <a:ext cx="4482802" cy="1341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Increased Importance of Pre-Market Engagement</a:t>
            </a:r>
          </a:p>
          <a:p>
            <a:pPr lvl="1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Running the Procurement</a:t>
            </a:r>
          </a:p>
          <a:p>
            <a:pPr lvl="1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Greater Emphasis on Contract Management &amp; Modifications</a:t>
            </a:r>
          </a:p>
          <a:p>
            <a:pPr lvl="0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500" dirty="0"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0663A5-4ABE-2190-BD48-C9D6DCB681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5071" y="2753320"/>
            <a:ext cx="993882" cy="17484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E2C16F-11F0-605F-4A65-4B89123A90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4163" y="2189251"/>
            <a:ext cx="1657614" cy="2125147"/>
          </a:xfrm>
          <a:prstGeom prst="rect">
            <a:avLst/>
          </a:prstGeom>
        </p:spPr>
      </p:pic>
      <p:sp>
        <p:nvSpPr>
          <p:cNvPr id="2087" name="Freeform 6">
            <a:extLst>
              <a:ext uri="{FF2B5EF4-FFF2-40B4-BE49-F238E27FC236}">
                <a16:creationId xmlns:a16="http://schemas.microsoft.com/office/drawing/2014/main" id="{FBF3780C-749F-4B50-9E1D-F2B1F6DBB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357624" y="2189251"/>
            <a:ext cx="1893804" cy="2549246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FFC667-1E80-1EF9-F2C1-F4EEA5CD2BC9}"/>
              </a:ext>
            </a:extLst>
          </p:cNvPr>
          <p:cNvSpPr/>
          <p:nvPr/>
        </p:nvSpPr>
        <p:spPr>
          <a:xfrm>
            <a:off x="0" y="4522261"/>
            <a:ext cx="9144000" cy="621240"/>
          </a:xfrm>
          <a:prstGeom prst="rect">
            <a:avLst/>
          </a:prstGeom>
          <a:solidFill>
            <a:srgbClr val="F7BD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836"/>
              </a:solidFill>
            </a:endParaRPr>
          </a:p>
        </p:txBody>
      </p:sp>
      <p:pic>
        <p:nvPicPr>
          <p:cNvPr id="5" name="Picture 4" descr="excellence_strapline.eps">
            <a:extLst>
              <a:ext uri="{FF2B5EF4-FFF2-40B4-BE49-F238E27FC236}">
                <a16:creationId xmlns:a16="http://schemas.microsoft.com/office/drawing/2014/main" id="{F1AFE44B-DA98-FBE5-C909-F6AE1D4F28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61" y="4651685"/>
            <a:ext cx="3587678" cy="42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0307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008557-263C-218C-D426-7F5331328B1C}"/>
              </a:ext>
            </a:extLst>
          </p:cNvPr>
          <p:cNvSpPr txBox="1"/>
          <p:nvPr/>
        </p:nvSpPr>
        <p:spPr>
          <a:xfrm>
            <a:off x="852775" y="457199"/>
            <a:ext cx="7507454" cy="992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j-ea"/>
                <a:cs typeface="+mj-cs"/>
              </a:rPr>
              <a:t>Simplification Of Procurement Processes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B573B51-C170-49C0-A3D9-8D99730C4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42443" y="1"/>
            <a:ext cx="5701557" cy="353133"/>
          </a:xfrm>
          <a:custGeom>
            <a:avLst/>
            <a:gdLst>
              <a:gd name="connsiteX0" fmla="*/ 9683888 w 9683888"/>
              <a:gd name="connsiteY0" fmla="*/ 0 h 743457"/>
              <a:gd name="connsiteX1" fmla="*/ 0 w 9683888"/>
              <a:gd name="connsiteY1" fmla="*/ 0 h 743457"/>
              <a:gd name="connsiteX2" fmla="*/ 0 w 9683888"/>
              <a:gd name="connsiteY2" fmla="*/ 365878 h 743457"/>
              <a:gd name="connsiteX3" fmla="*/ 11844 w 9683888"/>
              <a:gd name="connsiteY3" fmla="*/ 367909 h 743457"/>
              <a:gd name="connsiteX4" fmla="*/ 106208 w 9683888"/>
              <a:gd name="connsiteY4" fmla="*/ 385974 h 743457"/>
              <a:gd name="connsiteX5" fmla="*/ 183667 w 9683888"/>
              <a:gd name="connsiteY5" fmla="*/ 399162 h 743457"/>
              <a:gd name="connsiteX6" fmla="*/ 292430 w 9683888"/>
              <a:gd name="connsiteY6" fmla="*/ 390408 h 743457"/>
              <a:gd name="connsiteX7" fmla="*/ 386942 w 9683888"/>
              <a:gd name="connsiteY7" fmla="*/ 395582 h 743457"/>
              <a:gd name="connsiteX8" fmla="*/ 485751 w 9683888"/>
              <a:gd name="connsiteY8" fmla="*/ 408404 h 743457"/>
              <a:gd name="connsiteX9" fmla="*/ 604107 w 9683888"/>
              <a:gd name="connsiteY9" fmla="*/ 418647 h 743457"/>
              <a:gd name="connsiteX10" fmla="*/ 694081 w 9683888"/>
              <a:gd name="connsiteY10" fmla="*/ 449524 h 743457"/>
              <a:gd name="connsiteX11" fmla="*/ 762452 w 9683888"/>
              <a:gd name="connsiteY11" fmla="*/ 456090 h 743457"/>
              <a:gd name="connsiteX12" fmla="*/ 987872 w 9683888"/>
              <a:gd name="connsiteY12" fmla="*/ 481862 h 743457"/>
              <a:gd name="connsiteX13" fmla="*/ 1077163 w 9683888"/>
              <a:gd name="connsiteY13" fmla="*/ 524467 h 743457"/>
              <a:gd name="connsiteX14" fmla="*/ 1258716 w 9683888"/>
              <a:gd name="connsiteY14" fmla="*/ 587975 h 743457"/>
              <a:gd name="connsiteX15" fmla="*/ 1298056 w 9683888"/>
              <a:gd name="connsiteY15" fmla="*/ 595413 h 743457"/>
              <a:gd name="connsiteX16" fmla="*/ 1327017 w 9683888"/>
              <a:gd name="connsiteY16" fmla="*/ 617412 h 743457"/>
              <a:gd name="connsiteX17" fmla="*/ 1347909 w 9683888"/>
              <a:gd name="connsiteY17" fmla="*/ 620209 h 743457"/>
              <a:gd name="connsiteX18" fmla="*/ 1421792 w 9683888"/>
              <a:gd name="connsiteY18" fmla="*/ 626139 h 743457"/>
              <a:gd name="connsiteX19" fmla="*/ 1519789 w 9683888"/>
              <a:gd name="connsiteY19" fmla="*/ 645011 h 743457"/>
              <a:gd name="connsiteX20" fmla="*/ 1620886 w 9683888"/>
              <a:gd name="connsiteY20" fmla="*/ 687715 h 743457"/>
              <a:gd name="connsiteX21" fmla="*/ 1676745 w 9683888"/>
              <a:gd name="connsiteY21" fmla="*/ 690130 h 743457"/>
              <a:gd name="connsiteX22" fmla="*/ 1832228 w 9683888"/>
              <a:gd name="connsiteY22" fmla="*/ 690860 h 743457"/>
              <a:gd name="connsiteX23" fmla="*/ 1980464 w 9683888"/>
              <a:gd name="connsiteY23" fmla="*/ 704858 h 743457"/>
              <a:gd name="connsiteX24" fmla="*/ 2051150 w 9683888"/>
              <a:gd name="connsiteY24" fmla="*/ 711187 h 743457"/>
              <a:gd name="connsiteX25" fmla="*/ 2162824 w 9683888"/>
              <a:gd name="connsiteY25" fmla="*/ 709178 h 743457"/>
              <a:gd name="connsiteX26" fmla="*/ 2259859 w 9683888"/>
              <a:gd name="connsiteY26" fmla="*/ 718188 h 743457"/>
              <a:gd name="connsiteX27" fmla="*/ 2378290 w 9683888"/>
              <a:gd name="connsiteY27" fmla="*/ 738748 h 743457"/>
              <a:gd name="connsiteX28" fmla="*/ 2407828 w 9683888"/>
              <a:gd name="connsiteY28" fmla="*/ 743457 h 743457"/>
              <a:gd name="connsiteX29" fmla="*/ 2428936 w 9683888"/>
              <a:gd name="connsiteY29" fmla="*/ 734697 h 743457"/>
              <a:gd name="connsiteX30" fmla="*/ 2646106 w 9683888"/>
              <a:gd name="connsiteY30" fmla="*/ 660204 h 743457"/>
              <a:gd name="connsiteX31" fmla="*/ 2799920 w 9683888"/>
              <a:gd name="connsiteY31" fmla="*/ 630451 h 743457"/>
              <a:gd name="connsiteX32" fmla="*/ 2953556 w 9683888"/>
              <a:gd name="connsiteY32" fmla="*/ 607173 h 743457"/>
              <a:gd name="connsiteX33" fmla="*/ 3009839 w 9683888"/>
              <a:gd name="connsiteY33" fmla="*/ 601743 h 743457"/>
              <a:gd name="connsiteX34" fmla="*/ 3115016 w 9683888"/>
              <a:gd name="connsiteY34" fmla="*/ 584982 h 743457"/>
              <a:gd name="connsiteX35" fmla="*/ 3185844 w 9683888"/>
              <a:gd name="connsiteY35" fmla="*/ 595356 h 743457"/>
              <a:gd name="connsiteX36" fmla="*/ 3246013 w 9683888"/>
              <a:gd name="connsiteY36" fmla="*/ 592418 h 743457"/>
              <a:gd name="connsiteX37" fmla="*/ 3313565 w 9683888"/>
              <a:gd name="connsiteY37" fmla="*/ 574138 h 743457"/>
              <a:gd name="connsiteX38" fmla="*/ 3414143 w 9683888"/>
              <a:gd name="connsiteY38" fmla="*/ 553730 h 743457"/>
              <a:gd name="connsiteX39" fmla="*/ 3552895 w 9683888"/>
              <a:gd name="connsiteY39" fmla="*/ 548563 h 743457"/>
              <a:gd name="connsiteX40" fmla="*/ 3753012 w 9683888"/>
              <a:gd name="connsiteY40" fmla="*/ 599520 h 743457"/>
              <a:gd name="connsiteX41" fmla="*/ 3804392 w 9683888"/>
              <a:gd name="connsiteY41" fmla="*/ 604131 h 743457"/>
              <a:gd name="connsiteX42" fmla="*/ 3916696 w 9683888"/>
              <a:gd name="connsiteY42" fmla="*/ 606540 h 743457"/>
              <a:gd name="connsiteX43" fmla="*/ 4063849 w 9683888"/>
              <a:gd name="connsiteY43" fmla="*/ 604058 h 743457"/>
              <a:gd name="connsiteX44" fmla="*/ 4172179 w 9683888"/>
              <a:gd name="connsiteY44" fmla="*/ 592355 h 743457"/>
              <a:gd name="connsiteX45" fmla="*/ 4276294 w 9683888"/>
              <a:gd name="connsiteY45" fmla="*/ 587119 h 743457"/>
              <a:gd name="connsiteX46" fmla="*/ 4411090 w 9683888"/>
              <a:gd name="connsiteY46" fmla="*/ 575600 h 743457"/>
              <a:gd name="connsiteX47" fmla="*/ 4540465 w 9683888"/>
              <a:gd name="connsiteY47" fmla="*/ 567464 h 743457"/>
              <a:gd name="connsiteX48" fmla="*/ 4545352 w 9683888"/>
              <a:gd name="connsiteY48" fmla="*/ 555554 h 743457"/>
              <a:gd name="connsiteX49" fmla="*/ 4564014 w 9683888"/>
              <a:gd name="connsiteY49" fmla="*/ 553660 h 743457"/>
              <a:gd name="connsiteX50" fmla="*/ 4568602 w 9683888"/>
              <a:gd name="connsiteY50" fmla="*/ 550913 h 743457"/>
              <a:gd name="connsiteX51" fmla="*/ 4595289 w 9683888"/>
              <a:gd name="connsiteY51" fmla="*/ 537407 h 743457"/>
              <a:gd name="connsiteX52" fmla="*/ 4739026 w 9683888"/>
              <a:gd name="connsiteY52" fmla="*/ 532483 h 743457"/>
              <a:gd name="connsiteX53" fmla="*/ 5061335 w 9683888"/>
              <a:gd name="connsiteY53" fmla="*/ 545635 h 743457"/>
              <a:gd name="connsiteX54" fmla="*/ 5338634 w 9683888"/>
              <a:gd name="connsiteY54" fmla="*/ 595754 h 743457"/>
              <a:gd name="connsiteX55" fmla="*/ 5529430 w 9683888"/>
              <a:gd name="connsiteY55" fmla="*/ 606335 h 743457"/>
              <a:gd name="connsiteX56" fmla="*/ 5604039 w 9683888"/>
              <a:gd name="connsiteY56" fmla="*/ 607676 h 743457"/>
              <a:gd name="connsiteX57" fmla="*/ 5625281 w 9683888"/>
              <a:gd name="connsiteY57" fmla="*/ 617253 h 743457"/>
              <a:gd name="connsiteX58" fmla="*/ 5628138 w 9683888"/>
              <a:gd name="connsiteY58" fmla="*/ 615483 h 743457"/>
              <a:gd name="connsiteX59" fmla="*/ 5653593 w 9683888"/>
              <a:gd name="connsiteY59" fmla="*/ 617873 h 743457"/>
              <a:gd name="connsiteX60" fmla="*/ 5658658 w 9683888"/>
              <a:gd name="connsiteY60" fmla="*/ 624279 h 743457"/>
              <a:gd name="connsiteX61" fmla="*/ 5675963 w 9683888"/>
              <a:gd name="connsiteY61" fmla="*/ 627762 h 743457"/>
              <a:gd name="connsiteX62" fmla="*/ 5709625 w 9683888"/>
              <a:gd name="connsiteY62" fmla="*/ 639593 h 743457"/>
              <a:gd name="connsiteX63" fmla="*/ 5716324 w 9683888"/>
              <a:gd name="connsiteY63" fmla="*/ 637148 h 743457"/>
              <a:gd name="connsiteX64" fmla="*/ 5767720 w 9683888"/>
              <a:gd name="connsiteY64" fmla="*/ 647737 h 743457"/>
              <a:gd name="connsiteX65" fmla="*/ 5768619 w 9683888"/>
              <a:gd name="connsiteY65" fmla="*/ 645671 h 743457"/>
              <a:gd name="connsiteX66" fmla="*/ 5858696 w 9683888"/>
              <a:gd name="connsiteY66" fmla="*/ 628099 h 743457"/>
              <a:gd name="connsiteX67" fmla="*/ 5935260 w 9683888"/>
              <a:gd name="connsiteY67" fmla="*/ 596904 h 743457"/>
              <a:gd name="connsiteX68" fmla="*/ 5946176 w 9683888"/>
              <a:gd name="connsiteY68" fmla="*/ 597874 h 743457"/>
              <a:gd name="connsiteX69" fmla="*/ 5946447 w 9683888"/>
              <a:gd name="connsiteY69" fmla="*/ 597396 h 743457"/>
              <a:gd name="connsiteX70" fmla="*/ 5958069 w 9683888"/>
              <a:gd name="connsiteY70" fmla="*/ 597432 h 743457"/>
              <a:gd name="connsiteX71" fmla="*/ 5966081 w 9683888"/>
              <a:gd name="connsiteY71" fmla="*/ 599643 h 743457"/>
              <a:gd name="connsiteX72" fmla="*/ 5987259 w 9683888"/>
              <a:gd name="connsiteY72" fmla="*/ 601523 h 743457"/>
              <a:gd name="connsiteX73" fmla="*/ 5994905 w 9683888"/>
              <a:gd name="connsiteY73" fmla="*/ 598873 h 743457"/>
              <a:gd name="connsiteX74" fmla="*/ 6054803 w 9683888"/>
              <a:gd name="connsiteY74" fmla="*/ 541202 h 743457"/>
              <a:gd name="connsiteX75" fmla="*/ 6188672 w 9683888"/>
              <a:gd name="connsiteY75" fmla="*/ 496389 h 743457"/>
              <a:gd name="connsiteX76" fmla="*/ 6323280 w 9683888"/>
              <a:gd name="connsiteY76" fmla="*/ 458013 h 743457"/>
              <a:gd name="connsiteX77" fmla="*/ 6457257 w 9683888"/>
              <a:gd name="connsiteY77" fmla="*/ 414621 h 743457"/>
              <a:gd name="connsiteX78" fmla="*/ 6530019 w 9683888"/>
              <a:gd name="connsiteY78" fmla="*/ 423168 h 743457"/>
              <a:gd name="connsiteX79" fmla="*/ 6626800 w 9683888"/>
              <a:gd name="connsiteY79" fmla="*/ 375078 h 743457"/>
              <a:gd name="connsiteX80" fmla="*/ 6689231 w 9683888"/>
              <a:gd name="connsiteY80" fmla="*/ 353501 h 743457"/>
              <a:gd name="connsiteX81" fmla="*/ 6726440 w 9683888"/>
              <a:gd name="connsiteY81" fmla="*/ 340276 h 743457"/>
              <a:gd name="connsiteX82" fmla="*/ 6835228 w 9683888"/>
              <a:gd name="connsiteY82" fmla="*/ 329393 h 743457"/>
              <a:gd name="connsiteX83" fmla="*/ 7039363 w 9683888"/>
              <a:gd name="connsiteY83" fmla="*/ 370823 h 743457"/>
              <a:gd name="connsiteX84" fmla="*/ 7095156 w 9683888"/>
              <a:gd name="connsiteY84" fmla="*/ 366075 h 743457"/>
              <a:gd name="connsiteX85" fmla="*/ 7187061 w 9683888"/>
              <a:gd name="connsiteY85" fmla="*/ 383876 h 743457"/>
              <a:gd name="connsiteX86" fmla="*/ 7295039 w 9683888"/>
              <a:gd name="connsiteY86" fmla="*/ 355046 h 743457"/>
              <a:gd name="connsiteX87" fmla="*/ 7373651 w 9683888"/>
              <a:gd name="connsiteY87" fmla="*/ 322299 h 743457"/>
              <a:gd name="connsiteX88" fmla="*/ 7418964 w 9683888"/>
              <a:gd name="connsiteY88" fmla="*/ 308685 h 743457"/>
              <a:gd name="connsiteX89" fmla="*/ 7450568 w 9683888"/>
              <a:gd name="connsiteY89" fmla="*/ 293511 h 743457"/>
              <a:gd name="connsiteX90" fmla="*/ 7538380 w 9683888"/>
              <a:gd name="connsiteY90" fmla="*/ 283235 h 743457"/>
              <a:gd name="connsiteX91" fmla="*/ 7786348 w 9683888"/>
              <a:gd name="connsiteY91" fmla="*/ 225377 h 743457"/>
              <a:gd name="connsiteX92" fmla="*/ 7849534 w 9683888"/>
              <a:gd name="connsiteY92" fmla="*/ 245434 h 743457"/>
              <a:gd name="connsiteX93" fmla="*/ 7981165 w 9683888"/>
              <a:gd name="connsiteY93" fmla="*/ 222252 h 743457"/>
              <a:gd name="connsiteX94" fmla="*/ 8171882 w 9683888"/>
              <a:gd name="connsiteY94" fmla="*/ 222497 h 743457"/>
              <a:gd name="connsiteX95" fmla="*/ 8242270 w 9683888"/>
              <a:gd name="connsiteY95" fmla="*/ 180535 h 743457"/>
              <a:gd name="connsiteX96" fmla="*/ 8490152 w 9683888"/>
              <a:gd name="connsiteY96" fmla="*/ 209193 h 743457"/>
              <a:gd name="connsiteX97" fmla="*/ 8622272 w 9683888"/>
              <a:gd name="connsiteY97" fmla="*/ 188859 h 743457"/>
              <a:gd name="connsiteX98" fmla="*/ 8738606 w 9683888"/>
              <a:gd name="connsiteY98" fmla="*/ 208945 h 743457"/>
              <a:gd name="connsiteX99" fmla="*/ 8831307 w 9683888"/>
              <a:gd name="connsiteY99" fmla="*/ 207738 h 743457"/>
              <a:gd name="connsiteX100" fmla="*/ 8891432 w 9683888"/>
              <a:gd name="connsiteY100" fmla="*/ 184510 h 743457"/>
              <a:gd name="connsiteX101" fmla="*/ 8946980 w 9683888"/>
              <a:gd name="connsiteY101" fmla="*/ 145578 h 743457"/>
              <a:gd name="connsiteX102" fmla="*/ 9107760 w 9683888"/>
              <a:gd name="connsiteY102" fmla="*/ 128052 h 743457"/>
              <a:gd name="connsiteX103" fmla="*/ 9195623 w 9683888"/>
              <a:gd name="connsiteY103" fmla="*/ 100212 h 743457"/>
              <a:gd name="connsiteX104" fmla="*/ 9256898 w 9683888"/>
              <a:gd name="connsiteY104" fmla="*/ 73900 h 743457"/>
              <a:gd name="connsiteX105" fmla="*/ 9351740 w 9683888"/>
              <a:gd name="connsiteY105" fmla="*/ 80439 h 743457"/>
              <a:gd name="connsiteX106" fmla="*/ 9539796 w 9683888"/>
              <a:gd name="connsiteY106" fmla="*/ 87069 h 743457"/>
              <a:gd name="connsiteX107" fmla="*/ 9619109 w 9683888"/>
              <a:gd name="connsiteY107" fmla="*/ 39994 h 7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9683888" h="743457">
                <a:moveTo>
                  <a:pt x="9683888" y="0"/>
                </a:moveTo>
                <a:lnTo>
                  <a:pt x="0" y="0"/>
                </a:lnTo>
                <a:lnTo>
                  <a:pt x="0" y="365878"/>
                </a:lnTo>
                <a:lnTo>
                  <a:pt x="11844" y="367909"/>
                </a:lnTo>
                <a:cubicBezTo>
                  <a:pt x="50423" y="374387"/>
                  <a:pt x="87879" y="380746"/>
                  <a:pt x="106208" y="385974"/>
                </a:cubicBezTo>
                <a:cubicBezTo>
                  <a:pt x="119919" y="389979"/>
                  <a:pt x="149687" y="402128"/>
                  <a:pt x="183667" y="399162"/>
                </a:cubicBezTo>
                <a:cubicBezTo>
                  <a:pt x="228274" y="394575"/>
                  <a:pt x="256969" y="398315"/>
                  <a:pt x="292430" y="390408"/>
                </a:cubicBezTo>
                <a:cubicBezTo>
                  <a:pt x="325377" y="395694"/>
                  <a:pt x="374510" y="420053"/>
                  <a:pt x="386942" y="395582"/>
                </a:cubicBezTo>
                <a:cubicBezTo>
                  <a:pt x="400429" y="416427"/>
                  <a:pt x="451168" y="399411"/>
                  <a:pt x="485751" y="408404"/>
                </a:cubicBezTo>
                <a:cubicBezTo>
                  <a:pt x="520399" y="423586"/>
                  <a:pt x="570416" y="404235"/>
                  <a:pt x="604107" y="418647"/>
                </a:cubicBezTo>
                <a:cubicBezTo>
                  <a:pt x="633631" y="425521"/>
                  <a:pt x="672063" y="446364"/>
                  <a:pt x="694081" y="449524"/>
                </a:cubicBezTo>
                <a:cubicBezTo>
                  <a:pt x="700528" y="463278"/>
                  <a:pt x="713487" y="450700"/>
                  <a:pt x="762452" y="456090"/>
                </a:cubicBezTo>
                <a:cubicBezTo>
                  <a:pt x="811417" y="461479"/>
                  <a:pt x="935420" y="470466"/>
                  <a:pt x="987872" y="481862"/>
                </a:cubicBezTo>
                <a:cubicBezTo>
                  <a:pt x="1018493" y="475799"/>
                  <a:pt x="1019470" y="516810"/>
                  <a:pt x="1077163" y="524467"/>
                </a:cubicBezTo>
                <a:cubicBezTo>
                  <a:pt x="1124222" y="535807"/>
                  <a:pt x="1202940" y="574855"/>
                  <a:pt x="1258716" y="587975"/>
                </a:cubicBezTo>
                <a:cubicBezTo>
                  <a:pt x="1274181" y="586466"/>
                  <a:pt x="1286859" y="589632"/>
                  <a:pt x="1298056" y="595413"/>
                </a:cubicBezTo>
                <a:lnTo>
                  <a:pt x="1327017" y="617412"/>
                </a:lnTo>
                <a:lnTo>
                  <a:pt x="1347909" y="620209"/>
                </a:lnTo>
                <a:cubicBezTo>
                  <a:pt x="1377004" y="628445"/>
                  <a:pt x="1394712" y="616344"/>
                  <a:pt x="1421792" y="626139"/>
                </a:cubicBezTo>
                <a:cubicBezTo>
                  <a:pt x="1466260" y="647543"/>
                  <a:pt x="1506099" y="610975"/>
                  <a:pt x="1519789" y="645011"/>
                </a:cubicBezTo>
                <a:cubicBezTo>
                  <a:pt x="1556219" y="665699"/>
                  <a:pt x="1578776" y="668950"/>
                  <a:pt x="1620886" y="687715"/>
                </a:cubicBezTo>
                <a:cubicBezTo>
                  <a:pt x="1658228" y="693647"/>
                  <a:pt x="1636224" y="694371"/>
                  <a:pt x="1676745" y="690130"/>
                </a:cubicBezTo>
                <a:cubicBezTo>
                  <a:pt x="1713709" y="697532"/>
                  <a:pt x="1774627" y="701403"/>
                  <a:pt x="1832228" y="690860"/>
                </a:cubicBezTo>
                <a:cubicBezTo>
                  <a:pt x="1866586" y="689181"/>
                  <a:pt x="1949046" y="755765"/>
                  <a:pt x="1980464" y="704858"/>
                </a:cubicBezTo>
                <a:cubicBezTo>
                  <a:pt x="2001472" y="716610"/>
                  <a:pt x="2020758" y="710467"/>
                  <a:pt x="2051150" y="711187"/>
                </a:cubicBezTo>
                <a:cubicBezTo>
                  <a:pt x="2081543" y="711907"/>
                  <a:pt x="2117567" y="736153"/>
                  <a:pt x="2162824" y="709178"/>
                </a:cubicBezTo>
                <a:cubicBezTo>
                  <a:pt x="2219712" y="701824"/>
                  <a:pt x="2181421" y="742368"/>
                  <a:pt x="2259859" y="718188"/>
                </a:cubicBezTo>
                <a:cubicBezTo>
                  <a:pt x="2296623" y="733933"/>
                  <a:pt x="2337412" y="741012"/>
                  <a:pt x="2378290" y="738748"/>
                </a:cubicBezTo>
                <a:cubicBezTo>
                  <a:pt x="2380041" y="725410"/>
                  <a:pt x="2399659" y="741017"/>
                  <a:pt x="2407828" y="743457"/>
                </a:cubicBezTo>
                <a:cubicBezTo>
                  <a:pt x="2406113" y="735180"/>
                  <a:pt x="2421642" y="728742"/>
                  <a:pt x="2428936" y="734697"/>
                </a:cubicBezTo>
                <a:cubicBezTo>
                  <a:pt x="2468648" y="720822"/>
                  <a:pt x="2584275" y="677579"/>
                  <a:pt x="2646106" y="660204"/>
                </a:cubicBezTo>
                <a:cubicBezTo>
                  <a:pt x="2706894" y="652346"/>
                  <a:pt x="2738390" y="612318"/>
                  <a:pt x="2799920" y="630451"/>
                </a:cubicBezTo>
                <a:cubicBezTo>
                  <a:pt x="2856798" y="622940"/>
                  <a:pt x="2902940" y="602232"/>
                  <a:pt x="2953556" y="607173"/>
                </a:cubicBezTo>
                <a:cubicBezTo>
                  <a:pt x="2970626" y="593247"/>
                  <a:pt x="2988095" y="586399"/>
                  <a:pt x="3009839" y="601743"/>
                </a:cubicBezTo>
                <a:cubicBezTo>
                  <a:pt x="3046166" y="594868"/>
                  <a:pt x="3085682" y="586046"/>
                  <a:pt x="3115016" y="584982"/>
                </a:cubicBezTo>
                <a:cubicBezTo>
                  <a:pt x="3144992" y="587935"/>
                  <a:pt x="3158740" y="599045"/>
                  <a:pt x="3185844" y="595356"/>
                </a:cubicBezTo>
                <a:cubicBezTo>
                  <a:pt x="3209939" y="576197"/>
                  <a:pt x="3221731" y="614583"/>
                  <a:pt x="3246013" y="592418"/>
                </a:cubicBezTo>
                <a:cubicBezTo>
                  <a:pt x="3228976" y="565486"/>
                  <a:pt x="3320172" y="599686"/>
                  <a:pt x="3313565" y="574138"/>
                </a:cubicBezTo>
                <a:cubicBezTo>
                  <a:pt x="3341586" y="564515"/>
                  <a:pt x="3371901" y="555346"/>
                  <a:pt x="3414143" y="553730"/>
                </a:cubicBezTo>
                <a:cubicBezTo>
                  <a:pt x="3463229" y="557630"/>
                  <a:pt x="3476532" y="539673"/>
                  <a:pt x="3552895" y="548563"/>
                </a:cubicBezTo>
                <a:cubicBezTo>
                  <a:pt x="3620356" y="561042"/>
                  <a:pt x="3688830" y="574962"/>
                  <a:pt x="3753012" y="599520"/>
                </a:cubicBezTo>
                <a:cubicBezTo>
                  <a:pt x="3769580" y="615048"/>
                  <a:pt x="3777112" y="602961"/>
                  <a:pt x="3804392" y="604131"/>
                </a:cubicBezTo>
                <a:cubicBezTo>
                  <a:pt x="3831672" y="605301"/>
                  <a:pt x="3878076" y="605222"/>
                  <a:pt x="3916696" y="606540"/>
                </a:cubicBezTo>
                <a:cubicBezTo>
                  <a:pt x="3970533" y="603881"/>
                  <a:pt x="3981244" y="618066"/>
                  <a:pt x="4063849" y="604058"/>
                </a:cubicBezTo>
                <a:cubicBezTo>
                  <a:pt x="4074473" y="605185"/>
                  <a:pt x="4134611" y="589365"/>
                  <a:pt x="4172179" y="592355"/>
                </a:cubicBezTo>
                <a:cubicBezTo>
                  <a:pt x="4180554" y="576172"/>
                  <a:pt x="4255433" y="602075"/>
                  <a:pt x="4276294" y="587119"/>
                </a:cubicBezTo>
                <a:cubicBezTo>
                  <a:pt x="4326119" y="586973"/>
                  <a:pt x="4361692" y="573867"/>
                  <a:pt x="4411090" y="575600"/>
                </a:cubicBezTo>
                <a:cubicBezTo>
                  <a:pt x="4465125" y="575500"/>
                  <a:pt x="4518088" y="570805"/>
                  <a:pt x="4540465" y="567464"/>
                </a:cubicBezTo>
                <a:lnTo>
                  <a:pt x="4545352" y="555554"/>
                </a:lnTo>
                <a:lnTo>
                  <a:pt x="4564014" y="553660"/>
                </a:lnTo>
                <a:lnTo>
                  <a:pt x="4568602" y="550913"/>
                </a:lnTo>
                <a:cubicBezTo>
                  <a:pt x="4577353" y="545618"/>
                  <a:pt x="4586105" y="540734"/>
                  <a:pt x="4595289" y="537407"/>
                </a:cubicBezTo>
                <a:cubicBezTo>
                  <a:pt x="4623104" y="537511"/>
                  <a:pt x="4660764" y="533229"/>
                  <a:pt x="4739026" y="532483"/>
                </a:cubicBezTo>
                <a:cubicBezTo>
                  <a:pt x="4806238" y="527255"/>
                  <a:pt x="4944577" y="524439"/>
                  <a:pt x="5061335" y="545635"/>
                </a:cubicBezTo>
                <a:cubicBezTo>
                  <a:pt x="5167156" y="553533"/>
                  <a:pt x="5251789" y="586167"/>
                  <a:pt x="5338634" y="595754"/>
                </a:cubicBezTo>
                <a:cubicBezTo>
                  <a:pt x="5415763" y="589622"/>
                  <a:pt x="5434719" y="609365"/>
                  <a:pt x="5529430" y="606335"/>
                </a:cubicBezTo>
                <a:cubicBezTo>
                  <a:pt x="5534498" y="613561"/>
                  <a:pt x="5597157" y="603269"/>
                  <a:pt x="5604039" y="607676"/>
                </a:cubicBezTo>
                <a:lnTo>
                  <a:pt x="5625281" y="617253"/>
                </a:lnTo>
                <a:lnTo>
                  <a:pt x="5628138" y="615483"/>
                </a:lnTo>
                <a:cubicBezTo>
                  <a:pt x="5640641" y="612245"/>
                  <a:pt x="5648217" y="613966"/>
                  <a:pt x="5653593" y="617873"/>
                </a:cubicBezTo>
                <a:lnTo>
                  <a:pt x="5658658" y="624279"/>
                </a:lnTo>
                <a:lnTo>
                  <a:pt x="5675963" y="627762"/>
                </a:lnTo>
                <a:lnTo>
                  <a:pt x="5709625" y="639593"/>
                </a:lnTo>
                <a:lnTo>
                  <a:pt x="5716324" y="637148"/>
                </a:lnTo>
                <a:lnTo>
                  <a:pt x="5767720" y="647737"/>
                </a:lnTo>
                <a:lnTo>
                  <a:pt x="5768619" y="645671"/>
                </a:lnTo>
                <a:cubicBezTo>
                  <a:pt x="5776130" y="642927"/>
                  <a:pt x="5830922" y="636226"/>
                  <a:pt x="5858696" y="628099"/>
                </a:cubicBezTo>
                <a:lnTo>
                  <a:pt x="5935260" y="596904"/>
                </a:lnTo>
                <a:lnTo>
                  <a:pt x="5946176" y="597874"/>
                </a:lnTo>
                <a:lnTo>
                  <a:pt x="5946447" y="597396"/>
                </a:lnTo>
                <a:cubicBezTo>
                  <a:pt x="5948934" y="596546"/>
                  <a:pt x="5952567" y="596468"/>
                  <a:pt x="5958069" y="597432"/>
                </a:cubicBezTo>
                <a:lnTo>
                  <a:pt x="5966081" y="599643"/>
                </a:lnTo>
                <a:lnTo>
                  <a:pt x="5987259" y="601523"/>
                </a:lnTo>
                <a:lnTo>
                  <a:pt x="5994905" y="598873"/>
                </a:lnTo>
                <a:cubicBezTo>
                  <a:pt x="6020610" y="579716"/>
                  <a:pt x="6016968" y="560235"/>
                  <a:pt x="6054803" y="541202"/>
                </a:cubicBezTo>
                <a:cubicBezTo>
                  <a:pt x="6108247" y="527358"/>
                  <a:pt x="6130976" y="484538"/>
                  <a:pt x="6188672" y="496389"/>
                </a:cubicBezTo>
                <a:cubicBezTo>
                  <a:pt x="6238659" y="483279"/>
                  <a:pt x="6277194" y="458153"/>
                  <a:pt x="6323280" y="458013"/>
                </a:cubicBezTo>
                <a:cubicBezTo>
                  <a:pt x="6368044" y="444385"/>
                  <a:pt x="6422801" y="420428"/>
                  <a:pt x="6457257" y="414621"/>
                </a:cubicBezTo>
                <a:cubicBezTo>
                  <a:pt x="6483424" y="410645"/>
                  <a:pt x="6508964" y="423228"/>
                  <a:pt x="6530019" y="423168"/>
                </a:cubicBezTo>
                <a:cubicBezTo>
                  <a:pt x="6558276" y="416578"/>
                  <a:pt x="6600264" y="386690"/>
                  <a:pt x="6626800" y="375078"/>
                </a:cubicBezTo>
                <a:cubicBezTo>
                  <a:pt x="6664418" y="400828"/>
                  <a:pt x="6655535" y="354302"/>
                  <a:pt x="6689231" y="353501"/>
                </a:cubicBezTo>
                <a:cubicBezTo>
                  <a:pt x="6708837" y="361122"/>
                  <a:pt x="6719642" y="359485"/>
                  <a:pt x="6726440" y="340276"/>
                </a:cubicBezTo>
                <a:cubicBezTo>
                  <a:pt x="6818329" y="378763"/>
                  <a:pt x="6765502" y="328183"/>
                  <a:pt x="6835228" y="329393"/>
                </a:cubicBezTo>
                <a:cubicBezTo>
                  <a:pt x="6897464" y="335048"/>
                  <a:pt x="6962224" y="329085"/>
                  <a:pt x="7039363" y="370823"/>
                </a:cubicBezTo>
                <a:cubicBezTo>
                  <a:pt x="7056368" y="384567"/>
                  <a:pt x="7070539" y="363899"/>
                  <a:pt x="7095156" y="366075"/>
                </a:cubicBezTo>
                <a:cubicBezTo>
                  <a:pt x="7119772" y="368250"/>
                  <a:pt x="7153748" y="385714"/>
                  <a:pt x="7187061" y="383876"/>
                </a:cubicBezTo>
                <a:cubicBezTo>
                  <a:pt x="7242115" y="377604"/>
                  <a:pt x="7270954" y="334249"/>
                  <a:pt x="7295039" y="355046"/>
                </a:cubicBezTo>
                <a:cubicBezTo>
                  <a:pt x="7320104" y="344159"/>
                  <a:pt x="7343179" y="301443"/>
                  <a:pt x="7373651" y="322299"/>
                </a:cubicBezTo>
                <a:cubicBezTo>
                  <a:pt x="7367160" y="298575"/>
                  <a:pt x="7410095" y="329040"/>
                  <a:pt x="7418964" y="308685"/>
                </a:cubicBezTo>
                <a:cubicBezTo>
                  <a:pt x="7424243" y="291807"/>
                  <a:pt x="7438503" y="297117"/>
                  <a:pt x="7450568" y="293511"/>
                </a:cubicBezTo>
                <a:cubicBezTo>
                  <a:pt x="7461276" y="277652"/>
                  <a:pt x="7519437" y="275664"/>
                  <a:pt x="7538380" y="283235"/>
                </a:cubicBezTo>
                <a:cubicBezTo>
                  <a:pt x="7594343" y="271879"/>
                  <a:pt x="7734488" y="231676"/>
                  <a:pt x="7786348" y="225377"/>
                </a:cubicBezTo>
                <a:cubicBezTo>
                  <a:pt x="7797693" y="277094"/>
                  <a:pt x="7847327" y="236176"/>
                  <a:pt x="7849534" y="245434"/>
                </a:cubicBezTo>
                <a:cubicBezTo>
                  <a:pt x="7894253" y="231282"/>
                  <a:pt x="7937937" y="238796"/>
                  <a:pt x="7981165" y="222252"/>
                </a:cubicBezTo>
                <a:cubicBezTo>
                  <a:pt x="8066564" y="234459"/>
                  <a:pt x="8127007" y="235277"/>
                  <a:pt x="8171882" y="222497"/>
                </a:cubicBezTo>
                <a:cubicBezTo>
                  <a:pt x="8183092" y="205785"/>
                  <a:pt x="8217423" y="177145"/>
                  <a:pt x="8242270" y="180535"/>
                </a:cubicBezTo>
                <a:cubicBezTo>
                  <a:pt x="8294138" y="178846"/>
                  <a:pt x="8410926" y="208334"/>
                  <a:pt x="8490152" y="209193"/>
                </a:cubicBezTo>
                <a:cubicBezTo>
                  <a:pt x="8558493" y="195433"/>
                  <a:pt x="8564727" y="233466"/>
                  <a:pt x="8622272" y="188859"/>
                </a:cubicBezTo>
                <a:cubicBezTo>
                  <a:pt x="8659556" y="191317"/>
                  <a:pt x="8666988" y="178214"/>
                  <a:pt x="8738606" y="208945"/>
                </a:cubicBezTo>
                <a:cubicBezTo>
                  <a:pt x="8769507" y="208543"/>
                  <a:pt x="8800406" y="224019"/>
                  <a:pt x="8831307" y="207738"/>
                </a:cubicBezTo>
                <a:cubicBezTo>
                  <a:pt x="8836477" y="191612"/>
                  <a:pt x="8870109" y="182455"/>
                  <a:pt x="8891432" y="184510"/>
                </a:cubicBezTo>
                <a:cubicBezTo>
                  <a:pt x="8876795" y="135260"/>
                  <a:pt x="8938553" y="173381"/>
                  <a:pt x="8946980" y="145578"/>
                </a:cubicBezTo>
                <a:cubicBezTo>
                  <a:pt x="9010957" y="156064"/>
                  <a:pt x="9046552" y="157746"/>
                  <a:pt x="9107760" y="128052"/>
                </a:cubicBezTo>
                <a:cubicBezTo>
                  <a:pt x="9135191" y="151813"/>
                  <a:pt x="9184204" y="114911"/>
                  <a:pt x="9195623" y="100212"/>
                </a:cubicBezTo>
                <a:cubicBezTo>
                  <a:pt x="9222736" y="85917"/>
                  <a:pt x="9230892" y="98248"/>
                  <a:pt x="9256898" y="73900"/>
                </a:cubicBezTo>
                <a:cubicBezTo>
                  <a:pt x="9276443" y="63724"/>
                  <a:pt x="9334001" y="80454"/>
                  <a:pt x="9351740" y="80439"/>
                </a:cubicBezTo>
                <a:cubicBezTo>
                  <a:pt x="9398889" y="82633"/>
                  <a:pt x="9473718" y="102566"/>
                  <a:pt x="9539796" y="87069"/>
                </a:cubicBezTo>
                <a:cubicBezTo>
                  <a:pt x="9565852" y="70987"/>
                  <a:pt x="9591569" y="56211"/>
                  <a:pt x="9619109" y="39994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9E2C16F-11F0-605F-4A65-4B89123A9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9098" y="857541"/>
            <a:ext cx="1245280" cy="1596513"/>
          </a:xfrm>
          <a:prstGeom prst="rect">
            <a:avLst/>
          </a:prstGeom>
        </p:spPr>
      </p:pic>
      <p:pic>
        <p:nvPicPr>
          <p:cNvPr id="18" name="Picture 17" descr="excellence_strapline.eps">
            <a:extLst>
              <a:ext uri="{FF2B5EF4-FFF2-40B4-BE49-F238E27FC236}">
                <a16:creationId xmlns:a16="http://schemas.microsoft.com/office/drawing/2014/main" id="{D733A555-26CA-B4C8-1D0C-7D28BE4F53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044" y="2684636"/>
            <a:ext cx="1297754" cy="154139"/>
          </a:xfrm>
          <a:prstGeom prst="rect">
            <a:avLst/>
          </a:prstGeom>
        </p:spPr>
      </p:pic>
      <p:pic>
        <p:nvPicPr>
          <p:cNvPr id="2" name="Picture 1" descr="excellence_strapline.eps">
            <a:extLst>
              <a:ext uri="{FF2B5EF4-FFF2-40B4-BE49-F238E27FC236}">
                <a16:creationId xmlns:a16="http://schemas.microsoft.com/office/drawing/2014/main" id="{366D824B-2614-0B1C-922B-4065B0D6F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098" y="2684636"/>
            <a:ext cx="1297755" cy="154139"/>
          </a:xfrm>
          <a:prstGeom prst="rect">
            <a:avLst/>
          </a:pr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C7BCC73-A901-44EB-B0E7-879E19267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34870"/>
            <a:ext cx="8010421" cy="808630"/>
          </a:xfrm>
          <a:custGeom>
            <a:avLst/>
            <a:gdLst>
              <a:gd name="connsiteX0" fmla="*/ 3617689 w 10680562"/>
              <a:gd name="connsiteY0" fmla="*/ 0 h 1605023"/>
              <a:gd name="connsiteX1" fmla="*/ 3635901 w 10680562"/>
              <a:gd name="connsiteY1" fmla="*/ 7738 h 1605023"/>
              <a:gd name="connsiteX2" fmla="*/ 3690891 w 10680562"/>
              <a:gd name="connsiteY2" fmla="*/ 7049 h 1605023"/>
              <a:gd name="connsiteX3" fmla="*/ 3832247 w 10680562"/>
              <a:gd name="connsiteY3" fmla="*/ 13937 h 1605023"/>
              <a:gd name="connsiteX4" fmla="*/ 3999111 w 10680562"/>
              <a:gd name="connsiteY4" fmla="*/ 44624 h 1605023"/>
              <a:gd name="connsiteX5" fmla="*/ 4034676 w 10680562"/>
              <a:gd name="connsiteY5" fmla="*/ 48775 h 1605023"/>
              <a:gd name="connsiteX6" fmla="*/ 4065394 w 10680562"/>
              <a:gd name="connsiteY6" fmla="*/ 42879 h 1605023"/>
              <a:gd name="connsiteX7" fmla="*/ 4072648 w 10680562"/>
              <a:gd name="connsiteY7" fmla="*/ 33262 h 1605023"/>
              <a:gd name="connsiteX8" fmla="*/ 4092232 w 10680562"/>
              <a:gd name="connsiteY8" fmla="*/ 34026 h 1605023"/>
              <a:gd name="connsiteX9" fmla="*/ 4097470 w 10680562"/>
              <a:gd name="connsiteY9" fmla="*/ 32252 h 1605023"/>
              <a:gd name="connsiteX10" fmla="*/ 4127488 w 10680562"/>
              <a:gd name="connsiteY10" fmla="*/ 24056 h 1605023"/>
              <a:gd name="connsiteX11" fmla="*/ 4190803 w 10680562"/>
              <a:gd name="connsiteY11" fmla="*/ 55685 h 1605023"/>
              <a:gd name="connsiteX12" fmla="*/ 4269333 w 10680562"/>
              <a:gd name="connsiteY12" fmla="*/ 54186 h 1605023"/>
              <a:gd name="connsiteX13" fmla="*/ 4481486 w 10680562"/>
              <a:gd name="connsiteY13" fmla="*/ 116915 h 1605023"/>
              <a:gd name="connsiteX14" fmla="*/ 4651418 w 10680562"/>
              <a:gd name="connsiteY14" fmla="*/ 150071 h 1605023"/>
              <a:gd name="connsiteX15" fmla="*/ 4863575 w 10680562"/>
              <a:gd name="connsiteY15" fmla="*/ 175458 h 1605023"/>
              <a:gd name="connsiteX16" fmla="*/ 5013635 w 10680562"/>
              <a:gd name="connsiteY16" fmla="*/ 213928 h 1605023"/>
              <a:gd name="connsiteX17" fmla="*/ 5203044 w 10680562"/>
              <a:gd name="connsiteY17" fmla="*/ 228946 h 1605023"/>
              <a:gd name="connsiteX18" fmla="*/ 5207070 w 10680562"/>
              <a:gd name="connsiteY18" fmla="*/ 235105 h 1605023"/>
              <a:gd name="connsiteX19" fmla="*/ 5224253 w 10680562"/>
              <a:gd name="connsiteY19" fmla="*/ 240320 h 1605023"/>
              <a:gd name="connsiteX20" fmla="*/ 5256736 w 10680562"/>
              <a:gd name="connsiteY20" fmla="*/ 254811 h 1605023"/>
              <a:gd name="connsiteX21" fmla="*/ 5264095 w 10680562"/>
              <a:gd name="connsiteY21" fmla="*/ 253567 h 1605023"/>
              <a:gd name="connsiteX22" fmla="*/ 5315084 w 10680562"/>
              <a:gd name="connsiteY22" fmla="*/ 269264 h 1605023"/>
              <a:gd name="connsiteX23" fmla="*/ 5316393 w 10680562"/>
              <a:gd name="connsiteY23" fmla="*/ 267603 h 1605023"/>
              <a:gd name="connsiteX24" fmla="*/ 5333427 w 10680562"/>
              <a:gd name="connsiteY24" fmla="*/ 263823 h 1605023"/>
              <a:gd name="connsiteX25" fmla="*/ 5364589 w 10680562"/>
              <a:gd name="connsiteY25" fmla="*/ 260882 h 1605023"/>
              <a:gd name="connsiteX26" fmla="*/ 5443973 w 10680562"/>
              <a:gd name="connsiteY26" fmla="*/ 230866 h 1605023"/>
              <a:gd name="connsiteX27" fmla="*/ 5497201 w 10680562"/>
              <a:gd name="connsiteY27" fmla="*/ 247023 h 1605023"/>
              <a:gd name="connsiteX28" fmla="*/ 5508269 w 10680562"/>
              <a:gd name="connsiteY28" fmla="*/ 249256 h 1605023"/>
              <a:gd name="connsiteX29" fmla="*/ 5508636 w 10680562"/>
              <a:gd name="connsiteY29" fmla="*/ 248880 h 1605023"/>
              <a:gd name="connsiteX30" fmla="*/ 5520606 w 10680562"/>
              <a:gd name="connsiteY30" fmla="*/ 250400 h 1605023"/>
              <a:gd name="connsiteX31" fmla="*/ 5528451 w 10680562"/>
              <a:gd name="connsiteY31" fmla="*/ 253330 h 1605023"/>
              <a:gd name="connsiteX32" fmla="*/ 5549923 w 10680562"/>
              <a:gd name="connsiteY32" fmla="*/ 257662 h 1605023"/>
              <a:gd name="connsiteX33" fmla="*/ 5558295 w 10680562"/>
              <a:gd name="connsiteY33" fmla="*/ 256364 h 1605023"/>
              <a:gd name="connsiteX34" fmla="*/ 5664799 w 10680562"/>
              <a:gd name="connsiteY34" fmla="*/ 278924 h 1605023"/>
              <a:gd name="connsiteX35" fmla="*/ 5796160 w 10680562"/>
              <a:gd name="connsiteY35" fmla="*/ 307979 h 1605023"/>
              <a:gd name="connsiteX36" fmla="*/ 5897647 w 10680562"/>
              <a:gd name="connsiteY36" fmla="*/ 339431 h 1605023"/>
              <a:gd name="connsiteX37" fmla="*/ 5978838 w 10680562"/>
              <a:gd name="connsiteY37" fmla="*/ 367970 h 1605023"/>
              <a:gd name="connsiteX38" fmla="*/ 6050367 w 10680562"/>
              <a:gd name="connsiteY38" fmla="*/ 386341 h 1605023"/>
              <a:gd name="connsiteX39" fmla="*/ 6140609 w 10680562"/>
              <a:gd name="connsiteY39" fmla="*/ 385135 h 1605023"/>
              <a:gd name="connsiteX40" fmla="*/ 6302950 w 10680562"/>
              <a:gd name="connsiteY40" fmla="*/ 448183 h 1605023"/>
              <a:gd name="connsiteX41" fmla="*/ 6308533 w 10680562"/>
              <a:gd name="connsiteY41" fmla="*/ 448551 h 1605023"/>
              <a:gd name="connsiteX42" fmla="*/ 6340278 w 10680562"/>
              <a:gd name="connsiteY42" fmla="*/ 468555 h 1605023"/>
              <a:gd name="connsiteX43" fmla="*/ 6341685 w 10680562"/>
              <a:gd name="connsiteY43" fmla="*/ 467587 h 1605023"/>
              <a:gd name="connsiteX44" fmla="*/ 6354862 w 10680562"/>
              <a:gd name="connsiteY44" fmla="*/ 467794 h 1605023"/>
              <a:gd name="connsiteX45" fmla="*/ 6377840 w 10680562"/>
              <a:gd name="connsiteY45" fmla="*/ 471024 h 1605023"/>
              <a:gd name="connsiteX46" fmla="*/ 6442804 w 10680562"/>
              <a:gd name="connsiteY46" fmla="*/ 463091 h 1605023"/>
              <a:gd name="connsiteX47" fmla="*/ 6476009 w 10680562"/>
              <a:gd name="connsiteY47" fmla="*/ 483807 h 1605023"/>
              <a:gd name="connsiteX48" fmla="*/ 6483237 w 10680562"/>
              <a:gd name="connsiteY48" fmla="*/ 487308 h 1605023"/>
              <a:gd name="connsiteX49" fmla="*/ 6483605 w 10680562"/>
              <a:gd name="connsiteY49" fmla="*/ 487102 h 1605023"/>
              <a:gd name="connsiteX50" fmla="*/ 6491673 w 10680562"/>
              <a:gd name="connsiteY50" fmla="*/ 490243 h 1605023"/>
              <a:gd name="connsiteX51" fmla="*/ 6496411 w 10680562"/>
              <a:gd name="connsiteY51" fmla="*/ 493689 h 1605023"/>
              <a:gd name="connsiteX52" fmla="*/ 6510429 w 10680562"/>
              <a:gd name="connsiteY52" fmla="*/ 500479 h 1605023"/>
              <a:gd name="connsiteX53" fmla="*/ 6516750 w 10680562"/>
              <a:gd name="connsiteY53" fmla="*/ 500983 h 1605023"/>
              <a:gd name="connsiteX54" fmla="*/ 6580199 w 10680562"/>
              <a:gd name="connsiteY54" fmla="*/ 483318 h 1605023"/>
              <a:gd name="connsiteX55" fmla="*/ 6690237 w 10680562"/>
              <a:gd name="connsiteY55" fmla="*/ 493051 h 1605023"/>
              <a:gd name="connsiteX56" fmla="*/ 6798356 w 10680562"/>
              <a:gd name="connsiteY56" fmla="*/ 506748 h 1605023"/>
              <a:gd name="connsiteX57" fmla="*/ 6837102 w 10680562"/>
              <a:gd name="connsiteY57" fmla="*/ 513677 h 1605023"/>
              <a:gd name="connsiteX58" fmla="*/ 6907934 w 10680562"/>
              <a:gd name="connsiteY58" fmla="*/ 517339 h 1605023"/>
              <a:gd name="connsiteX59" fmla="*/ 6941474 w 10680562"/>
              <a:gd name="connsiteY59" fmla="*/ 513632 h 1605023"/>
              <a:gd name="connsiteX60" fmla="*/ 6942754 w 10680562"/>
              <a:gd name="connsiteY60" fmla="*/ 514394 h 1605023"/>
              <a:gd name="connsiteX61" fmla="*/ 6946363 w 10680562"/>
              <a:gd name="connsiteY61" fmla="*/ 511066 h 1605023"/>
              <a:gd name="connsiteX62" fmla="*/ 6952592 w 10680562"/>
              <a:gd name="connsiteY62" fmla="*/ 510252 h 1605023"/>
              <a:gd name="connsiteX63" fmla="*/ 6968398 w 10680562"/>
              <a:gd name="connsiteY63" fmla="*/ 513946 h 1605023"/>
              <a:gd name="connsiteX64" fmla="*/ 6974142 w 10680562"/>
              <a:gd name="connsiteY64" fmla="*/ 516310 h 1605023"/>
              <a:gd name="connsiteX65" fmla="*/ 6982971 w 10680562"/>
              <a:gd name="connsiteY65" fmla="*/ 517694 h 1605023"/>
              <a:gd name="connsiteX66" fmla="*/ 6983252 w 10680562"/>
              <a:gd name="connsiteY66" fmla="*/ 517416 h 1605023"/>
              <a:gd name="connsiteX67" fmla="*/ 6991400 w 10680562"/>
              <a:gd name="connsiteY67" fmla="*/ 519321 h 1605023"/>
              <a:gd name="connsiteX68" fmla="*/ 7030460 w 10680562"/>
              <a:gd name="connsiteY68" fmla="*/ 532556 h 1605023"/>
              <a:gd name="connsiteX69" fmla="*/ 7089916 w 10680562"/>
              <a:gd name="connsiteY69" fmla="*/ 511503 h 1605023"/>
              <a:gd name="connsiteX70" fmla="*/ 7113059 w 10680562"/>
              <a:gd name="connsiteY70" fmla="*/ 509904 h 1605023"/>
              <a:gd name="connsiteX71" fmla="*/ 7125755 w 10680562"/>
              <a:gd name="connsiteY71" fmla="*/ 507393 h 1605023"/>
              <a:gd name="connsiteX72" fmla="*/ 7126765 w 10680562"/>
              <a:gd name="connsiteY72" fmla="*/ 506166 h 1605023"/>
              <a:gd name="connsiteX73" fmla="*/ 7164175 w 10680562"/>
              <a:gd name="connsiteY73" fmla="*/ 519011 h 1605023"/>
              <a:gd name="connsiteX74" fmla="*/ 7169654 w 10680562"/>
              <a:gd name="connsiteY74" fmla="*/ 518219 h 1605023"/>
              <a:gd name="connsiteX75" fmla="*/ 7193386 w 10680562"/>
              <a:gd name="connsiteY75" fmla="*/ 529788 h 1605023"/>
              <a:gd name="connsiteX76" fmla="*/ 7205997 w 10680562"/>
              <a:gd name="connsiteY76" fmla="*/ 534060 h 1605023"/>
              <a:gd name="connsiteX77" fmla="*/ 7208842 w 10680562"/>
              <a:gd name="connsiteY77" fmla="*/ 538783 h 1605023"/>
              <a:gd name="connsiteX78" fmla="*/ 7227817 w 10680562"/>
              <a:gd name="connsiteY78" fmla="*/ 543304 h 1605023"/>
              <a:gd name="connsiteX79" fmla="*/ 7230267 w 10680562"/>
              <a:gd name="connsiteY79" fmla="*/ 542497 h 1605023"/>
              <a:gd name="connsiteX80" fmla="*/ 7244913 w 10680562"/>
              <a:gd name="connsiteY80" fmla="*/ 551160 h 1605023"/>
              <a:gd name="connsiteX81" fmla="*/ 7255970 w 10680562"/>
              <a:gd name="connsiteY81" fmla="*/ 564383 h 1605023"/>
              <a:gd name="connsiteX82" fmla="*/ 7421156 w 10680562"/>
              <a:gd name="connsiteY82" fmla="*/ 584155 h 1605023"/>
              <a:gd name="connsiteX83" fmla="*/ 7553166 w 10680562"/>
              <a:gd name="connsiteY83" fmla="*/ 653085 h 1605023"/>
              <a:gd name="connsiteX84" fmla="*/ 7643092 w 10680562"/>
              <a:gd name="connsiteY84" fmla="*/ 662482 h 1605023"/>
              <a:gd name="connsiteX85" fmla="*/ 7896429 w 10680562"/>
              <a:gd name="connsiteY85" fmla="*/ 689054 h 1605023"/>
              <a:gd name="connsiteX86" fmla="*/ 7954620 w 10680562"/>
              <a:gd name="connsiteY86" fmla="*/ 689481 h 1605023"/>
              <a:gd name="connsiteX87" fmla="*/ 8000803 w 10680562"/>
              <a:gd name="connsiteY87" fmla="*/ 714583 h 1605023"/>
              <a:gd name="connsiteX88" fmla="*/ 8023216 w 10680562"/>
              <a:gd name="connsiteY88" fmla="*/ 709000 h 1605023"/>
              <a:gd name="connsiteX89" fmla="*/ 8027136 w 10680562"/>
              <a:gd name="connsiteY89" fmla="*/ 707765 h 1605023"/>
              <a:gd name="connsiteX90" fmla="*/ 8041622 w 10680562"/>
              <a:gd name="connsiteY90" fmla="*/ 708731 h 1605023"/>
              <a:gd name="connsiteX91" fmla="*/ 8047209 w 10680562"/>
              <a:gd name="connsiteY91" fmla="*/ 701624 h 1605023"/>
              <a:gd name="connsiteX92" fmla="*/ 8070088 w 10680562"/>
              <a:gd name="connsiteY92" fmla="*/ 697789 h 1605023"/>
              <a:gd name="connsiteX93" fmla="*/ 8096332 w 10680562"/>
              <a:gd name="connsiteY93" fmla="*/ 701624 h 1605023"/>
              <a:gd name="connsiteX94" fmla="*/ 8219225 w 10680562"/>
              <a:gd name="connsiteY94" fmla="*/ 728069 h 1605023"/>
              <a:gd name="connsiteX95" fmla="*/ 8293793 w 10680562"/>
              <a:gd name="connsiteY95" fmla="*/ 739200 h 1605023"/>
              <a:gd name="connsiteX96" fmla="*/ 8323753 w 10680562"/>
              <a:gd name="connsiteY96" fmla="*/ 736063 h 1605023"/>
              <a:gd name="connsiteX97" fmla="*/ 8364496 w 10680562"/>
              <a:gd name="connsiteY97" fmla="*/ 736635 h 1605023"/>
              <a:gd name="connsiteX98" fmla="*/ 8437662 w 10680562"/>
              <a:gd name="connsiteY98" fmla="*/ 731942 h 1605023"/>
              <a:gd name="connsiteX99" fmla="*/ 8533764 w 10680562"/>
              <a:gd name="connsiteY99" fmla="*/ 735554 h 1605023"/>
              <a:gd name="connsiteX100" fmla="*/ 8596769 w 10680562"/>
              <a:gd name="connsiteY100" fmla="*/ 769632 h 1605023"/>
              <a:gd name="connsiteX101" fmla="*/ 8604035 w 10680562"/>
              <a:gd name="connsiteY101" fmla="*/ 764982 h 1605023"/>
              <a:gd name="connsiteX102" fmla="*/ 8650929 w 10680562"/>
              <a:gd name="connsiteY102" fmla="*/ 773164 h 1605023"/>
              <a:gd name="connsiteX103" fmla="*/ 8806497 w 10680562"/>
              <a:gd name="connsiteY103" fmla="*/ 839707 h 1605023"/>
              <a:gd name="connsiteX104" fmla="*/ 8898377 w 10680562"/>
              <a:gd name="connsiteY104" fmla="*/ 854651 h 1605023"/>
              <a:gd name="connsiteX105" fmla="*/ 8932389 w 10680562"/>
              <a:gd name="connsiteY105" fmla="*/ 853846 h 1605023"/>
              <a:gd name="connsiteX106" fmla="*/ 8989288 w 10680562"/>
              <a:gd name="connsiteY106" fmla="*/ 852877 h 1605023"/>
              <a:gd name="connsiteX107" fmla="*/ 9035275 w 10680562"/>
              <a:gd name="connsiteY107" fmla="*/ 837110 h 1605023"/>
              <a:gd name="connsiteX108" fmla="*/ 9138626 w 10680562"/>
              <a:gd name="connsiteY108" fmla="*/ 862106 h 1605023"/>
              <a:gd name="connsiteX109" fmla="*/ 9216298 w 10680562"/>
              <a:gd name="connsiteY109" fmla="*/ 858754 h 1605023"/>
              <a:gd name="connsiteX110" fmla="*/ 9259941 w 10680562"/>
              <a:gd name="connsiteY110" fmla="*/ 861843 h 1605023"/>
              <a:gd name="connsiteX111" fmla="*/ 9380407 w 10680562"/>
              <a:gd name="connsiteY111" fmla="*/ 864825 h 1605023"/>
              <a:gd name="connsiteX112" fmla="*/ 9490772 w 10680562"/>
              <a:gd name="connsiteY112" fmla="*/ 901190 h 1605023"/>
              <a:gd name="connsiteX113" fmla="*/ 9584982 w 10680562"/>
              <a:gd name="connsiteY113" fmla="*/ 935980 h 1605023"/>
              <a:gd name="connsiteX114" fmla="*/ 9759797 w 10680562"/>
              <a:gd name="connsiteY114" fmla="*/ 1010923 h 1605023"/>
              <a:gd name="connsiteX115" fmla="*/ 9834455 w 10680562"/>
              <a:gd name="connsiteY115" fmla="*/ 1082908 h 1605023"/>
              <a:gd name="connsiteX116" fmla="*/ 9939504 w 10680562"/>
              <a:gd name="connsiteY116" fmla="*/ 1110614 h 1605023"/>
              <a:gd name="connsiteX117" fmla="*/ 10077001 w 10680562"/>
              <a:gd name="connsiteY117" fmla="*/ 1160906 h 1605023"/>
              <a:gd name="connsiteX118" fmla="*/ 10178431 w 10680562"/>
              <a:gd name="connsiteY118" fmla="*/ 1244920 h 1605023"/>
              <a:gd name="connsiteX119" fmla="*/ 10248658 w 10680562"/>
              <a:gd name="connsiteY119" fmla="*/ 1309335 h 1605023"/>
              <a:gd name="connsiteX120" fmla="*/ 10414709 w 10680562"/>
              <a:gd name="connsiteY120" fmla="*/ 1388645 h 1605023"/>
              <a:gd name="connsiteX121" fmla="*/ 10592469 w 10680562"/>
              <a:gd name="connsiteY121" fmla="*/ 1543828 h 1605023"/>
              <a:gd name="connsiteX122" fmla="*/ 10674941 w 10680562"/>
              <a:gd name="connsiteY122" fmla="*/ 1597388 h 1605023"/>
              <a:gd name="connsiteX123" fmla="*/ 10680562 w 10680562"/>
              <a:gd name="connsiteY123" fmla="*/ 1605023 h 1605023"/>
              <a:gd name="connsiteX124" fmla="*/ 0 w 10680562"/>
              <a:gd name="connsiteY124" fmla="*/ 1605023 h 1605023"/>
              <a:gd name="connsiteX125" fmla="*/ 0 w 10680562"/>
              <a:gd name="connsiteY125" fmla="*/ 415048 h 1605023"/>
              <a:gd name="connsiteX126" fmla="*/ 9656 w 10680562"/>
              <a:gd name="connsiteY126" fmla="*/ 416044 h 1605023"/>
              <a:gd name="connsiteX127" fmla="*/ 179196 w 10680562"/>
              <a:gd name="connsiteY127" fmla="*/ 423071 h 1605023"/>
              <a:gd name="connsiteX128" fmla="*/ 250912 w 10680562"/>
              <a:gd name="connsiteY128" fmla="*/ 408617 h 1605023"/>
              <a:gd name="connsiteX129" fmla="*/ 291375 w 10680562"/>
              <a:gd name="connsiteY129" fmla="*/ 403710 h 1605023"/>
              <a:gd name="connsiteX130" fmla="*/ 320542 w 10680562"/>
              <a:gd name="connsiteY130" fmla="*/ 396592 h 1605023"/>
              <a:gd name="connsiteX131" fmla="*/ 522426 w 10680562"/>
              <a:gd name="connsiteY131" fmla="*/ 407158 h 1605023"/>
              <a:gd name="connsiteX132" fmla="*/ 549068 w 10680562"/>
              <a:gd name="connsiteY132" fmla="*/ 407418 h 1605023"/>
              <a:gd name="connsiteX133" fmla="*/ 571100 w 10680562"/>
              <a:gd name="connsiteY133" fmla="*/ 400562 h 1605023"/>
              <a:gd name="connsiteX134" fmla="*/ 575457 w 10680562"/>
              <a:gd name="connsiteY134" fmla="*/ 392801 h 1605023"/>
              <a:gd name="connsiteX135" fmla="*/ 589968 w 10680562"/>
              <a:gd name="connsiteY135" fmla="*/ 391807 h 1605023"/>
              <a:gd name="connsiteX136" fmla="*/ 593649 w 10680562"/>
              <a:gd name="connsiteY136" fmla="*/ 390062 h 1605023"/>
              <a:gd name="connsiteX137" fmla="*/ 614928 w 10680562"/>
              <a:gd name="connsiteY137" fmla="*/ 381544 h 1605023"/>
              <a:gd name="connsiteX138" fmla="*/ 722580 w 10680562"/>
              <a:gd name="connsiteY138" fmla="*/ 392722 h 1605023"/>
              <a:gd name="connsiteX139" fmla="*/ 946884 w 10680562"/>
              <a:gd name="connsiteY139" fmla="*/ 411854 h 1605023"/>
              <a:gd name="connsiteX140" fmla="*/ 1210905 w 10680562"/>
              <a:gd name="connsiteY140" fmla="*/ 432414 h 1605023"/>
              <a:gd name="connsiteX141" fmla="*/ 1377854 w 10680562"/>
              <a:gd name="connsiteY141" fmla="*/ 429745 h 1605023"/>
              <a:gd name="connsiteX142" fmla="*/ 1391004 w 10680562"/>
              <a:gd name="connsiteY142" fmla="*/ 441307 h 1605023"/>
              <a:gd name="connsiteX143" fmla="*/ 1406953 w 10680562"/>
              <a:gd name="connsiteY143" fmla="*/ 447889 h 1605023"/>
              <a:gd name="connsiteX144" fmla="*/ 1409246 w 10680562"/>
              <a:gd name="connsiteY144" fmla="*/ 446765 h 1605023"/>
              <a:gd name="connsiteX145" fmla="*/ 1428800 w 10680562"/>
              <a:gd name="connsiteY145" fmla="*/ 448677 h 1605023"/>
              <a:gd name="connsiteX146" fmla="*/ 1432402 w 10680562"/>
              <a:gd name="connsiteY146" fmla="*/ 452956 h 1605023"/>
              <a:gd name="connsiteX147" fmla="*/ 1606578 w 10680562"/>
              <a:gd name="connsiteY147" fmla="*/ 430870 h 1605023"/>
              <a:gd name="connsiteX148" fmla="*/ 1647476 w 10680562"/>
              <a:gd name="connsiteY148" fmla="*/ 438687 h 1605023"/>
              <a:gd name="connsiteX149" fmla="*/ 1655866 w 10680562"/>
              <a:gd name="connsiteY149" fmla="*/ 439472 h 1605023"/>
              <a:gd name="connsiteX150" fmla="*/ 1656096 w 10680562"/>
              <a:gd name="connsiteY150" fmla="*/ 439162 h 1605023"/>
              <a:gd name="connsiteX151" fmla="*/ 1670708 w 10680562"/>
              <a:gd name="connsiteY151" fmla="*/ 412530 h 1605023"/>
              <a:gd name="connsiteX152" fmla="*/ 1737953 w 10680562"/>
              <a:gd name="connsiteY152" fmla="*/ 399496 h 1605023"/>
              <a:gd name="connsiteX153" fmla="*/ 1848192 w 10680562"/>
              <a:gd name="connsiteY153" fmla="*/ 376032 h 1605023"/>
              <a:gd name="connsiteX154" fmla="*/ 1954077 w 10680562"/>
              <a:gd name="connsiteY154" fmla="*/ 352621 h 1605023"/>
              <a:gd name="connsiteX155" fmla="*/ 1993047 w 10680562"/>
              <a:gd name="connsiteY155" fmla="*/ 346068 h 1605023"/>
              <a:gd name="connsiteX156" fmla="*/ 2059719 w 10680562"/>
              <a:gd name="connsiteY156" fmla="*/ 325903 h 1605023"/>
              <a:gd name="connsiteX157" fmla="*/ 2088528 w 10680562"/>
              <a:gd name="connsiteY157" fmla="*/ 311409 h 1605023"/>
              <a:gd name="connsiteX158" fmla="*/ 2090087 w 10680562"/>
              <a:gd name="connsiteY158" fmla="*/ 311676 h 1605023"/>
              <a:gd name="connsiteX159" fmla="*/ 2091700 w 10680562"/>
              <a:gd name="connsiteY159" fmla="*/ 307455 h 1605023"/>
              <a:gd name="connsiteX160" fmla="*/ 2096989 w 10680562"/>
              <a:gd name="connsiteY160" fmla="*/ 304649 h 1605023"/>
              <a:gd name="connsiteX161" fmla="*/ 2113325 w 10680562"/>
              <a:gd name="connsiteY161" fmla="*/ 302764 h 1605023"/>
              <a:gd name="connsiteX162" fmla="*/ 2119780 w 10680562"/>
              <a:gd name="connsiteY162" fmla="*/ 303007 h 1605023"/>
              <a:gd name="connsiteX163" fmla="*/ 2128562 w 10680562"/>
              <a:gd name="connsiteY163" fmla="*/ 301336 h 1605023"/>
              <a:gd name="connsiteX164" fmla="*/ 2128679 w 10680562"/>
              <a:gd name="connsiteY164" fmla="*/ 300991 h 1605023"/>
              <a:gd name="connsiteX165" fmla="*/ 2179558 w 10680562"/>
              <a:gd name="connsiteY165" fmla="*/ 299095 h 1605023"/>
              <a:gd name="connsiteX166" fmla="*/ 2223277 w 10680562"/>
              <a:gd name="connsiteY166" fmla="*/ 260239 h 1605023"/>
              <a:gd name="connsiteX167" fmla="*/ 2243644 w 10680562"/>
              <a:gd name="connsiteY167" fmla="*/ 251110 h 1605023"/>
              <a:gd name="connsiteX168" fmla="*/ 2253986 w 10680562"/>
              <a:gd name="connsiteY168" fmla="*/ 244616 h 1605023"/>
              <a:gd name="connsiteX169" fmla="*/ 2254285 w 10680562"/>
              <a:gd name="connsiteY169" fmla="*/ 243167 h 1605023"/>
              <a:gd name="connsiteX170" fmla="*/ 2295037 w 10680562"/>
              <a:gd name="connsiteY170" fmla="*/ 242433 h 1605023"/>
              <a:gd name="connsiteX171" fmla="*/ 2299648 w 10680562"/>
              <a:gd name="connsiteY171" fmla="*/ 239896 h 1605023"/>
              <a:gd name="connsiteX172" fmla="*/ 2327237 w 10680562"/>
              <a:gd name="connsiteY172" fmla="*/ 242539 h 1605023"/>
              <a:gd name="connsiteX173" fmla="*/ 2340943 w 10680562"/>
              <a:gd name="connsiteY173" fmla="*/ 242239 h 1605023"/>
              <a:gd name="connsiteX174" fmla="*/ 2345943 w 10680562"/>
              <a:gd name="connsiteY174" fmla="*/ 245589 h 1605023"/>
              <a:gd name="connsiteX175" fmla="*/ 2365602 w 10680562"/>
              <a:gd name="connsiteY175" fmla="*/ 243403 h 1605023"/>
              <a:gd name="connsiteX176" fmla="*/ 2367433 w 10680562"/>
              <a:gd name="connsiteY176" fmla="*/ 241858 h 1605023"/>
              <a:gd name="connsiteX177" fmla="*/ 2385231 w 10680562"/>
              <a:gd name="connsiteY177" fmla="*/ 244873 h 1605023"/>
              <a:gd name="connsiteX178" fmla="*/ 2402059 w 10680562"/>
              <a:gd name="connsiteY178" fmla="*/ 253223 h 1605023"/>
              <a:gd name="connsiteX179" fmla="*/ 2719020 w 10680562"/>
              <a:gd name="connsiteY179" fmla="*/ 235271 h 1605023"/>
              <a:gd name="connsiteX180" fmla="*/ 2877308 w 10680562"/>
              <a:gd name="connsiteY180" fmla="*/ 208630 h 1605023"/>
              <a:gd name="connsiteX181" fmla="*/ 3051375 w 10680562"/>
              <a:gd name="connsiteY181" fmla="*/ 154110 h 1605023"/>
              <a:gd name="connsiteX182" fmla="*/ 3104837 w 10680562"/>
              <a:gd name="connsiteY182" fmla="*/ 135199 h 1605023"/>
              <a:gd name="connsiteX183" fmla="*/ 3159836 w 10680562"/>
              <a:gd name="connsiteY183" fmla="*/ 142694 h 1605023"/>
              <a:gd name="connsiteX184" fmla="*/ 3177510 w 10680562"/>
              <a:gd name="connsiteY184" fmla="*/ 130186 h 1605023"/>
              <a:gd name="connsiteX185" fmla="*/ 3180470 w 10680562"/>
              <a:gd name="connsiteY185" fmla="*/ 127764 h 1605023"/>
              <a:gd name="connsiteX186" fmla="*/ 3194216 w 10680562"/>
              <a:gd name="connsiteY186" fmla="*/ 123837 h 1605023"/>
              <a:gd name="connsiteX187" fmla="*/ 3214710 w 10680562"/>
              <a:gd name="connsiteY187" fmla="*/ 104451 h 1605023"/>
              <a:gd name="connsiteX188" fmla="*/ 3240671 w 10680562"/>
              <a:gd name="connsiteY188" fmla="*/ 99232 h 1605023"/>
              <a:gd name="connsiteX189" fmla="*/ 3366544 w 10680562"/>
              <a:gd name="connsiteY189" fmla="*/ 82506 h 1605023"/>
              <a:gd name="connsiteX190" fmla="*/ 3440424 w 10680562"/>
              <a:gd name="connsiteY190" fmla="*/ 67891 h 1605023"/>
              <a:gd name="connsiteX191" fmla="*/ 3466248 w 10680562"/>
              <a:gd name="connsiteY191" fmla="*/ 55103 h 1605023"/>
              <a:gd name="connsiteX192" fmla="*/ 3503820 w 10680562"/>
              <a:gd name="connsiteY192" fmla="*/ 42110 h 1605023"/>
              <a:gd name="connsiteX193" fmla="*/ 3568389 w 10680562"/>
              <a:gd name="connsiteY193" fmla="*/ 13576 h 1605023"/>
              <a:gd name="connsiteX194" fmla="*/ 3604089 w 10680562"/>
              <a:gd name="connsiteY194" fmla="*/ 6980 h 160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680562" h="1605023">
                <a:moveTo>
                  <a:pt x="3617689" y="0"/>
                </a:moveTo>
                <a:lnTo>
                  <a:pt x="3635901" y="7738"/>
                </a:lnTo>
                <a:cubicBezTo>
                  <a:pt x="3636815" y="-13593"/>
                  <a:pt x="3674070" y="21953"/>
                  <a:pt x="3690891" y="7049"/>
                </a:cubicBezTo>
                <a:cubicBezTo>
                  <a:pt x="3723615" y="8082"/>
                  <a:pt x="3780877" y="7675"/>
                  <a:pt x="3832247" y="13937"/>
                </a:cubicBezTo>
                <a:cubicBezTo>
                  <a:pt x="3878761" y="52737"/>
                  <a:pt x="3960967" y="15082"/>
                  <a:pt x="3999111" y="44624"/>
                </a:cubicBezTo>
                <a:cubicBezTo>
                  <a:pt x="4011661" y="48427"/>
                  <a:pt x="4023440" y="49464"/>
                  <a:pt x="4034676" y="48775"/>
                </a:cubicBezTo>
                <a:lnTo>
                  <a:pt x="4065394" y="42879"/>
                </a:lnTo>
                <a:lnTo>
                  <a:pt x="4072648" y="33262"/>
                </a:lnTo>
                <a:lnTo>
                  <a:pt x="4092232" y="34026"/>
                </a:lnTo>
                <a:lnTo>
                  <a:pt x="4097470" y="32252"/>
                </a:lnTo>
                <a:cubicBezTo>
                  <a:pt x="4107476" y="28819"/>
                  <a:pt x="4117405" y="25741"/>
                  <a:pt x="4127488" y="24056"/>
                </a:cubicBezTo>
                <a:cubicBezTo>
                  <a:pt x="4122379" y="69900"/>
                  <a:pt x="4212421" y="17287"/>
                  <a:pt x="4190803" y="55685"/>
                </a:cubicBezTo>
                <a:cubicBezTo>
                  <a:pt x="4245322" y="54405"/>
                  <a:pt x="4210442" y="91290"/>
                  <a:pt x="4269333" y="54186"/>
                </a:cubicBezTo>
                <a:cubicBezTo>
                  <a:pt x="4360007" y="84494"/>
                  <a:pt x="4405441" y="66275"/>
                  <a:pt x="4481486" y="116915"/>
                </a:cubicBezTo>
                <a:cubicBezTo>
                  <a:pt x="4469366" y="96298"/>
                  <a:pt x="4624978" y="141388"/>
                  <a:pt x="4651418" y="150071"/>
                </a:cubicBezTo>
                <a:lnTo>
                  <a:pt x="4863575" y="175458"/>
                </a:lnTo>
                <a:cubicBezTo>
                  <a:pt x="4867452" y="182323"/>
                  <a:pt x="5007365" y="209256"/>
                  <a:pt x="5013635" y="213928"/>
                </a:cubicBezTo>
                <a:lnTo>
                  <a:pt x="5203044" y="228946"/>
                </a:lnTo>
                <a:lnTo>
                  <a:pt x="5207070" y="235105"/>
                </a:lnTo>
                <a:lnTo>
                  <a:pt x="5224253" y="240320"/>
                </a:lnTo>
                <a:lnTo>
                  <a:pt x="5256736" y="254811"/>
                </a:lnTo>
                <a:lnTo>
                  <a:pt x="5264095" y="253567"/>
                </a:lnTo>
                <a:lnTo>
                  <a:pt x="5315084" y="269264"/>
                </a:lnTo>
                <a:lnTo>
                  <a:pt x="5316393" y="267603"/>
                </a:lnTo>
                <a:cubicBezTo>
                  <a:pt x="5320500" y="264235"/>
                  <a:pt x="5325719" y="262424"/>
                  <a:pt x="5333427" y="263823"/>
                </a:cubicBezTo>
                <a:cubicBezTo>
                  <a:pt x="5330520" y="234164"/>
                  <a:pt x="5341605" y="254143"/>
                  <a:pt x="5364589" y="260882"/>
                </a:cubicBezTo>
                <a:cubicBezTo>
                  <a:pt x="5365199" y="216323"/>
                  <a:pt x="5425089" y="252089"/>
                  <a:pt x="5443973" y="230866"/>
                </a:cubicBezTo>
                <a:cubicBezTo>
                  <a:pt x="5460840" y="236821"/>
                  <a:pt x="5478689" y="242307"/>
                  <a:pt x="5497201" y="247023"/>
                </a:cubicBezTo>
                <a:lnTo>
                  <a:pt x="5508269" y="249256"/>
                </a:lnTo>
                <a:lnTo>
                  <a:pt x="5508636" y="248880"/>
                </a:lnTo>
                <a:cubicBezTo>
                  <a:pt x="5511356" y="248469"/>
                  <a:pt x="5515116" y="248867"/>
                  <a:pt x="5520606" y="250400"/>
                </a:cubicBezTo>
                <a:lnTo>
                  <a:pt x="5528451" y="253330"/>
                </a:lnTo>
                <a:lnTo>
                  <a:pt x="5549923" y="257662"/>
                </a:lnTo>
                <a:lnTo>
                  <a:pt x="5558295" y="256364"/>
                </a:lnTo>
                <a:lnTo>
                  <a:pt x="5664799" y="278924"/>
                </a:lnTo>
                <a:lnTo>
                  <a:pt x="5796160" y="307979"/>
                </a:lnTo>
                <a:lnTo>
                  <a:pt x="5897647" y="339431"/>
                </a:lnTo>
                <a:cubicBezTo>
                  <a:pt x="5894921" y="322560"/>
                  <a:pt x="5962532" y="357207"/>
                  <a:pt x="5978838" y="367970"/>
                </a:cubicBezTo>
                <a:cubicBezTo>
                  <a:pt x="6035145" y="375765"/>
                  <a:pt x="6006578" y="380813"/>
                  <a:pt x="6050367" y="386341"/>
                </a:cubicBezTo>
                <a:cubicBezTo>
                  <a:pt x="6051161" y="391932"/>
                  <a:pt x="6137489" y="380709"/>
                  <a:pt x="6140609" y="385135"/>
                </a:cubicBezTo>
                <a:cubicBezTo>
                  <a:pt x="6205928" y="424013"/>
                  <a:pt x="6248816" y="452185"/>
                  <a:pt x="6302950" y="448183"/>
                </a:cubicBezTo>
                <a:lnTo>
                  <a:pt x="6308533" y="448551"/>
                </a:lnTo>
                <a:lnTo>
                  <a:pt x="6340278" y="468555"/>
                </a:lnTo>
                <a:lnTo>
                  <a:pt x="6341685" y="467587"/>
                </a:lnTo>
                <a:cubicBezTo>
                  <a:pt x="6345560" y="465876"/>
                  <a:pt x="6349786" y="465470"/>
                  <a:pt x="6354862" y="467794"/>
                </a:cubicBezTo>
                <a:cubicBezTo>
                  <a:pt x="6361260" y="446013"/>
                  <a:pt x="6363438" y="462250"/>
                  <a:pt x="6377840" y="471024"/>
                </a:cubicBezTo>
                <a:cubicBezTo>
                  <a:pt x="6390990" y="439154"/>
                  <a:pt x="6423334" y="475084"/>
                  <a:pt x="6442804" y="463091"/>
                </a:cubicBezTo>
                <a:cubicBezTo>
                  <a:pt x="6453090" y="470255"/>
                  <a:pt x="6464204" y="477252"/>
                  <a:pt x="6476009" y="483807"/>
                </a:cubicBezTo>
                <a:lnTo>
                  <a:pt x="6483237" y="487308"/>
                </a:lnTo>
                <a:lnTo>
                  <a:pt x="6483605" y="487102"/>
                </a:lnTo>
                <a:cubicBezTo>
                  <a:pt x="6485654" y="487272"/>
                  <a:pt x="6488212" y="488201"/>
                  <a:pt x="6491673" y="490243"/>
                </a:cubicBezTo>
                <a:lnTo>
                  <a:pt x="6496411" y="493689"/>
                </a:lnTo>
                <a:lnTo>
                  <a:pt x="6510429" y="500479"/>
                </a:lnTo>
                <a:lnTo>
                  <a:pt x="6516750" y="500983"/>
                </a:lnTo>
                <a:cubicBezTo>
                  <a:pt x="6541864" y="496675"/>
                  <a:pt x="6554866" y="452619"/>
                  <a:pt x="6580199" y="483318"/>
                </a:cubicBezTo>
                <a:cubicBezTo>
                  <a:pt x="6622601" y="489571"/>
                  <a:pt x="6654587" y="470617"/>
                  <a:pt x="6690237" y="493051"/>
                </a:cubicBezTo>
                <a:cubicBezTo>
                  <a:pt x="6729957" y="498806"/>
                  <a:pt x="6766252" y="494451"/>
                  <a:pt x="6798356" y="506748"/>
                </a:cubicBezTo>
                <a:cubicBezTo>
                  <a:pt x="6813529" y="501270"/>
                  <a:pt x="6826992" y="500232"/>
                  <a:pt x="6837102" y="513677"/>
                </a:cubicBezTo>
                <a:cubicBezTo>
                  <a:pt x="6874837" y="515764"/>
                  <a:pt x="6887115" y="500833"/>
                  <a:pt x="6907934" y="517339"/>
                </a:cubicBezTo>
                <a:cubicBezTo>
                  <a:pt x="6934086" y="494196"/>
                  <a:pt x="6933260" y="504492"/>
                  <a:pt x="6941474" y="513632"/>
                </a:cubicBezTo>
                <a:lnTo>
                  <a:pt x="6942754" y="514394"/>
                </a:lnTo>
                <a:lnTo>
                  <a:pt x="6946363" y="511066"/>
                </a:lnTo>
                <a:lnTo>
                  <a:pt x="6952592" y="510252"/>
                </a:lnTo>
                <a:lnTo>
                  <a:pt x="6968398" y="513946"/>
                </a:lnTo>
                <a:lnTo>
                  <a:pt x="6974142" y="516310"/>
                </a:lnTo>
                <a:cubicBezTo>
                  <a:pt x="6978173" y="517574"/>
                  <a:pt x="6980948" y="517948"/>
                  <a:pt x="6982971" y="517694"/>
                </a:cubicBezTo>
                <a:lnTo>
                  <a:pt x="6983252" y="517416"/>
                </a:lnTo>
                <a:lnTo>
                  <a:pt x="6991400" y="519321"/>
                </a:lnTo>
                <a:cubicBezTo>
                  <a:pt x="7005004" y="523242"/>
                  <a:pt x="7018100" y="527732"/>
                  <a:pt x="7030460" y="532556"/>
                </a:cubicBezTo>
                <a:cubicBezTo>
                  <a:pt x="7044917" y="516932"/>
                  <a:pt x="7088472" y="545083"/>
                  <a:pt x="7089916" y="511503"/>
                </a:cubicBezTo>
                <a:cubicBezTo>
                  <a:pt x="7106785" y="517039"/>
                  <a:pt x="7114554" y="532321"/>
                  <a:pt x="7113059" y="509904"/>
                </a:cubicBezTo>
                <a:cubicBezTo>
                  <a:pt x="7118735" y="511110"/>
                  <a:pt x="7122641" y="509850"/>
                  <a:pt x="7125755" y="507393"/>
                </a:cubicBezTo>
                <a:lnTo>
                  <a:pt x="7126765" y="506166"/>
                </a:lnTo>
                <a:lnTo>
                  <a:pt x="7164175" y="519011"/>
                </a:lnTo>
                <a:lnTo>
                  <a:pt x="7169654" y="518219"/>
                </a:lnTo>
                <a:lnTo>
                  <a:pt x="7193386" y="529788"/>
                </a:lnTo>
                <a:lnTo>
                  <a:pt x="7205997" y="534060"/>
                </a:lnTo>
                <a:lnTo>
                  <a:pt x="7208842" y="538783"/>
                </a:lnTo>
                <a:cubicBezTo>
                  <a:pt x="7212314" y="541931"/>
                  <a:pt x="7217803" y="543928"/>
                  <a:pt x="7227817" y="543304"/>
                </a:cubicBezTo>
                <a:lnTo>
                  <a:pt x="7230267" y="542497"/>
                </a:lnTo>
                <a:lnTo>
                  <a:pt x="7244913" y="551160"/>
                </a:lnTo>
                <a:cubicBezTo>
                  <a:pt x="7249453" y="554807"/>
                  <a:pt x="7253253" y="559130"/>
                  <a:pt x="7255970" y="564383"/>
                </a:cubicBezTo>
                <a:cubicBezTo>
                  <a:pt x="7315146" y="548103"/>
                  <a:pt x="7361553" y="579076"/>
                  <a:pt x="7421156" y="584155"/>
                </a:cubicBezTo>
                <a:cubicBezTo>
                  <a:pt x="7465612" y="613750"/>
                  <a:pt x="7546249" y="613142"/>
                  <a:pt x="7553166" y="653085"/>
                </a:cubicBezTo>
                <a:cubicBezTo>
                  <a:pt x="7562552" y="609214"/>
                  <a:pt x="7673998" y="724531"/>
                  <a:pt x="7643092" y="662482"/>
                </a:cubicBezTo>
                <a:lnTo>
                  <a:pt x="7896429" y="689054"/>
                </a:lnTo>
                <a:cubicBezTo>
                  <a:pt x="7940867" y="662251"/>
                  <a:pt x="7914217" y="689365"/>
                  <a:pt x="7954620" y="689481"/>
                </a:cubicBezTo>
                <a:cubicBezTo>
                  <a:pt x="7937756" y="718000"/>
                  <a:pt x="8005608" y="680123"/>
                  <a:pt x="8000803" y="714583"/>
                </a:cubicBezTo>
                <a:cubicBezTo>
                  <a:pt x="8008309" y="713512"/>
                  <a:pt x="8015731" y="711389"/>
                  <a:pt x="8023216" y="709000"/>
                </a:cubicBezTo>
                <a:lnTo>
                  <a:pt x="8027136" y="707765"/>
                </a:lnTo>
                <a:lnTo>
                  <a:pt x="8041622" y="708731"/>
                </a:lnTo>
                <a:lnTo>
                  <a:pt x="8047209" y="701624"/>
                </a:lnTo>
                <a:lnTo>
                  <a:pt x="8070088" y="697789"/>
                </a:lnTo>
                <a:cubicBezTo>
                  <a:pt x="8078424" y="697492"/>
                  <a:pt x="8087123" y="698508"/>
                  <a:pt x="8096332" y="701624"/>
                </a:cubicBezTo>
                <a:cubicBezTo>
                  <a:pt x="8123926" y="724651"/>
                  <a:pt x="8185640" y="697894"/>
                  <a:pt x="8219225" y="728069"/>
                </a:cubicBezTo>
                <a:cubicBezTo>
                  <a:pt x="8232644" y="736562"/>
                  <a:pt x="8280723" y="746936"/>
                  <a:pt x="8293793" y="739200"/>
                </a:cubicBezTo>
                <a:cubicBezTo>
                  <a:pt x="8304636" y="739365"/>
                  <a:pt x="8314843" y="745516"/>
                  <a:pt x="8323753" y="736063"/>
                </a:cubicBezTo>
                <a:cubicBezTo>
                  <a:pt x="8336542" y="725164"/>
                  <a:pt x="8363344" y="752699"/>
                  <a:pt x="8364496" y="736635"/>
                </a:cubicBezTo>
                <a:cubicBezTo>
                  <a:pt x="8383724" y="755702"/>
                  <a:pt x="8414211" y="733717"/>
                  <a:pt x="8437662" y="731942"/>
                </a:cubicBezTo>
                <a:cubicBezTo>
                  <a:pt x="8451685" y="749699"/>
                  <a:pt x="8487061" y="728469"/>
                  <a:pt x="8533764" y="735554"/>
                </a:cubicBezTo>
                <a:cubicBezTo>
                  <a:pt x="8548878" y="755832"/>
                  <a:pt x="8565301" y="740114"/>
                  <a:pt x="8596769" y="769632"/>
                </a:cubicBezTo>
                <a:cubicBezTo>
                  <a:pt x="8598880" y="767829"/>
                  <a:pt x="8601326" y="766261"/>
                  <a:pt x="8604035" y="764982"/>
                </a:cubicBezTo>
                <a:cubicBezTo>
                  <a:pt x="8619777" y="757551"/>
                  <a:pt x="8640772" y="761213"/>
                  <a:pt x="8650929" y="773164"/>
                </a:cubicBezTo>
                <a:cubicBezTo>
                  <a:pt x="8702615" y="814545"/>
                  <a:pt x="8757170" y="823762"/>
                  <a:pt x="8806497" y="839707"/>
                </a:cubicBezTo>
                <a:cubicBezTo>
                  <a:pt x="8863157" y="854381"/>
                  <a:pt x="8833749" y="812347"/>
                  <a:pt x="8898377" y="854651"/>
                </a:cubicBezTo>
                <a:cubicBezTo>
                  <a:pt x="8909161" y="844048"/>
                  <a:pt x="8918437" y="845186"/>
                  <a:pt x="8932389" y="853846"/>
                </a:cubicBezTo>
                <a:cubicBezTo>
                  <a:pt x="8960146" y="860074"/>
                  <a:pt x="8965550" y="829338"/>
                  <a:pt x="8989288" y="852877"/>
                </a:cubicBezTo>
                <a:cubicBezTo>
                  <a:pt x="8988278" y="835633"/>
                  <a:pt x="9043995" y="856467"/>
                  <a:pt x="9035275" y="837110"/>
                </a:cubicBezTo>
                <a:cubicBezTo>
                  <a:pt x="9060165" y="838647"/>
                  <a:pt x="9108456" y="858499"/>
                  <a:pt x="9138626" y="862106"/>
                </a:cubicBezTo>
                <a:cubicBezTo>
                  <a:pt x="9165080" y="876547"/>
                  <a:pt x="9174888" y="860404"/>
                  <a:pt x="9216298" y="858754"/>
                </a:cubicBezTo>
                <a:cubicBezTo>
                  <a:pt x="9230418" y="871192"/>
                  <a:pt x="9244774" y="868822"/>
                  <a:pt x="9259941" y="861843"/>
                </a:cubicBezTo>
                <a:cubicBezTo>
                  <a:pt x="9297647" y="870955"/>
                  <a:pt x="9335980" y="863006"/>
                  <a:pt x="9380407" y="864825"/>
                </a:cubicBezTo>
                <a:cubicBezTo>
                  <a:pt x="9424338" y="883720"/>
                  <a:pt x="9443322" y="899138"/>
                  <a:pt x="9490772" y="901190"/>
                </a:cubicBezTo>
                <a:cubicBezTo>
                  <a:pt x="9530410" y="933396"/>
                  <a:pt x="9546422" y="928548"/>
                  <a:pt x="9584982" y="935980"/>
                </a:cubicBezTo>
                <a:cubicBezTo>
                  <a:pt x="9629819" y="954269"/>
                  <a:pt x="9718219" y="986435"/>
                  <a:pt x="9759797" y="1010923"/>
                </a:cubicBezTo>
                <a:cubicBezTo>
                  <a:pt x="9801376" y="1035410"/>
                  <a:pt x="9804503" y="1066293"/>
                  <a:pt x="9834455" y="1082908"/>
                </a:cubicBezTo>
                <a:cubicBezTo>
                  <a:pt x="9864406" y="1099522"/>
                  <a:pt x="9891608" y="1087791"/>
                  <a:pt x="9939504" y="1110614"/>
                </a:cubicBezTo>
                <a:cubicBezTo>
                  <a:pt x="9978150" y="1098522"/>
                  <a:pt x="10034187" y="1166580"/>
                  <a:pt x="10077001" y="1160906"/>
                </a:cubicBezTo>
                <a:cubicBezTo>
                  <a:pt x="10084861" y="1190721"/>
                  <a:pt x="10164307" y="1234884"/>
                  <a:pt x="10178431" y="1244920"/>
                </a:cubicBezTo>
                <a:cubicBezTo>
                  <a:pt x="10210316" y="1215779"/>
                  <a:pt x="10222273" y="1306394"/>
                  <a:pt x="10248658" y="1309335"/>
                </a:cubicBezTo>
                <a:lnTo>
                  <a:pt x="10414709" y="1388645"/>
                </a:lnTo>
                <a:cubicBezTo>
                  <a:pt x="10473963" y="1440373"/>
                  <a:pt x="10538857" y="1454568"/>
                  <a:pt x="10592469" y="1543828"/>
                </a:cubicBezTo>
                <a:cubicBezTo>
                  <a:pt x="10651538" y="1531501"/>
                  <a:pt x="10660082" y="1567462"/>
                  <a:pt x="10674941" y="1597388"/>
                </a:cubicBezTo>
                <a:lnTo>
                  <a:pt x="10680562" y="1605023"/>
                </a:lnTo>
                <a:lnTo>
                  <a:pt x="0" y="1605023"/>
                </a:lnTo>
                <a:lnTo>
                  <a:pt x="0" y="415048"/>
                </a:lnTo>
                <a:lnTo>
                  <a:pt x="9656" y="416044"/>
                </a:lnTo>
                <a:cubicBezTo>
                  <a:pt x="66794" y="420549"/>
                  <a:pt x="142962" y="423374"/>
                  <a:pt x="179196" y="423071"/>
                </a:cubicBezTo>
                <a:cubicBezTo>
                  <a:pt x="202136" y="418172"/>
                  <a:pt x="228694" y="392385"/>
                  <a:pt x="250912" y="408617"/>
                </a:cubicBezTo>
                <a:cubicBezTo>
                  <a:pt x="249389" y="392611"/>
                  <a:pt x="280512" y="416185"/>
                  <a:pt x="291375" y="403710"/>
                </a:cubicBezTo>
                <a:cubicBezTo>
                  <a:pt x="298635" y="393187"/>
                  <a:pt x="309770" y="397885"/>
                  <a:pt x="320542" y="396592"/>
                </a:cubicBezTo>
                <a:cubicBezTo>
                  <a:pt x="359051" y="397166"/>
                  <a:pt x="484339" y="405354"/>
                  <a:pt x="522426" y="407158"/>
                </a:cubicBezTo>
                <a:cubicBezTo>
                  <a:pt x="532069" y="408997"/>
                  <a:pt x="540856" y="408831"/>
                  <a:pt x="549068" y="407418"/>
                </a:cubicBezTo>
                <a:lnTo>
                  <a:pt x="571100" y="400562"/>
                </a:lnTo>
                <a:lnTo>
                  <a:pt x="575457" y="392801"/>
                </a:lnTo>
                <a:lnTo>
                  <a:pt x="589968" y="391807"/>
                </a:lnTo>
                <a:lnTo>
                  <a:pt x="593649" y="390062"/>
                </a:lnTo>
                <a:cubicBezTo>
                  <a:pt x="600667" y="386700"/>
                  <a:pt x="607669" y="383607"/>
                  <a:pt x="614928" y="381544"/>
                </a:cubicBezTo>
                <a:cubicBezTo>
                  <a:pt x="636416" y="381988"/>
                  <a:pt x="667253" y="387671"/>
                  <a:pt x="722580" y="392722"/>
                </a:cubicBezTo>
                <a:cubicBezTo>
                  <a:pt x="792539" y="408114"/>
                  <a:pt x="885615" y="380106"/>
                  <a:pt x="946884" y="411854"/>
                </a:cubicBezTo>
                <a:cubicBezTo>
                  <a:pt x="1028270" y="418469"/>
                  <a:pt x="1139077" y="429433"/>
                  <a:pt x="1210905" y="432414"/>
                </a:cubicBezTo>
                <a:cubicBezTo>
                  <a:pt x="1270803" y="429423"/>
                  <a:pt x="1321921" y="453757"/>
                  <a:pt x="1377854" y="429745"/>
                </a:cubicBezTo>
                <a:cubicBezTo>
                  <a:pt x="1381419" y="434564"/>
                  <a:pt x="1385901" y="438319"/>
                  <a:pt x="1391004" y="441307"/>
                </a:cubicBezTo>
                <a:lnTo>
                  <a:pt x="1406953" y="447889"/>
                </a:lnTo>
                <a:lnTo>
                  <a:pt x="1409246" y="446765"/>
                </a:lnTo>
                <a:cubicBezTo>
                  <a:pt x="1419066" y="444804"/>
                  <a:pt x="1424836" y="446037"/>
                  <a:pt x="1428800" y="448677"/>
                </a:cubicBezTo>
                <a:lnTo>
                  <a:pt x="1432402" y="452956"/>
                </a:lnTo>
                <a:lnTo>
                  <a:pt x="1606578" y="430870"/>
                </a:lnTo>
                <a:cubicBezTo>
                  <a:pt x="1619625" y="433971"/>
                  <a:pt x="1633347" y="436643"/>
                  <a:pt x="1647476" y="438687"/>
                </a:cubicBezTo>
                <a:lnTo>
                  <a:pt x="1655866" y="439472"/>
                </a:lnTo>
                <a:lnTo>
                  <a:pt x="1656096" y="439162"/>
                </a:lnTo>
                <a:cubicBezTo>
                  <a:pt x="1658061" y="438636"/>
                  <a:pt x="1666503" y="411823"/>
                  <a:pt x="1670708" y="412530"/>
                </a:cubicBezTo>
                <a:lnTo>
                  <a:pt x="1737953" y="399496"/>
                </a:lnTo>
                <a:lnTo>
                  <a:pt x="1848192" y="376032"/>
                </a:lnTo>
                <a:cubicBezTo>
                  <a:pt x="1887458" y="368088"/>
                  <a:pt x="1918458" y="352092"/>
                  <a:pt x="1954077" y="352621"/>
                </a:cubicBezTo>
                <a:cubicBezTo>
                  <a:pt x="1965180" y="342609"/>
                  <a:pt x="1976973" y="337201"/>
                  <a:pt x="1993047" y="346068"/>
                </a:cubicBezTo>
                <a:cubicBezTo>
                  <a:pt x="2028636" y="335449"/>
                  <a:pt x="2032293" y="317806"/>
                  <a:pt x="2059719" y="325903"/>
                </a:cubicBezTo>
                <a:cubicBezTo>
                  <a:pt x="2071905" y="296194"/>
                  <a:pt x="2076373" y="305826"/>
                  <a:pt x="2088528" y="311409"/>
                </a:cubicBezTo>
                <a:lnTo>
                  <a:pt x="2090087" y="311676"/>
                </a:lnTo>
                <a:lnTo>
                  <a:pt x="2091700" y="307455"/>
                </a:lnTo>
                <a:lnTo>
                  <a:pt x="2096989" y="304649"/>
                </a:lnTo>
                <a:lnTo>
                  <a:pt x="2113325" y="302764"/>
                </a:lnTo>
                <a:lnTo>
                  <a:pt x="2119780" y="303007"/>
                </a:lnTo>
                <a:cubicBezTo>
                  <a:pt x="2124111" y="302819"/>
                  <a:pt x="2126840" y="302239"/>
                  <a:pt x="2128562" y="301336"/>
                </a:cubicBezTo>
                <a:cubicBezTo>
                  <a:pt x="2128600" y="301221"/>
                  <a:pt x="2128640" y="301107"/>
                  <a:pt x="2128679" y="300991"/>
                </a:cubicBezTo>
                <a:lnTo>
                  <a:pt x="2179558" y="299095"/>
                </a:lnTo>
                <a:cubicBezTo>
                  <a:pt x="2184857" y="280099"/>
                  <a:pt x="2238998" y="291238"/>
                  <a:pt x="2223277" y="260239"/>
                </a:cubicBezTo>
                <a:cubicBezTo>
                  <a:pt x="2241523" y="259676"/>
                  <a:pt x="2256386" y="270988"/>
                  <a:pt x="2243644" y="251110"/>
                </a:cubicBezTo>
                <a:cubicBezTo>
                  <a:pt x="2249448" y="250324"/>
                  <a:pt x="2252382" y="247882"/>
                  <a:pt x="2253986" y="244616"/>
                </a:cubicBezTo>
                <a:lnTo>
                  <a:pt x="2254285" y="243167"/>
                </a:lnTo>
                <a:lnTo>
                  <a:pt x="2295037" y="242433"/>
                </a:lnTo>
                <a:lnTo>
                  <a:pt x="2299648" y="239896"/>
                </a:lnTo>
                <a:lnTo>
                  <a:pt x="2327237" y="242539"/>
                </a:lnTo>
                <a:lnTo>
                  <a:pt x="2340943" y="242239"/>
                </a:lnTo>
                <a:lnTo>
                  <a:pt x="2345943" y="245589"/>
                </a:lnTo>
                <a:cubicBezTo>
                  <a:pt x="2350718" y="247299"/>
                  <a:pt x="2356754" y="247292"/>
                  <a:pt x="2365602" y="243403"/>
                </a:cubicBezTo>
                <a:lnTo>
                  <a:pt x="2367433" y="241858"/>
                </a:lnTo>
                <a:lnTo>
                  <a:pt x="2385231" y="244873"/>
                </a:lnTo>
                <a:cubicBezTo>
                  <a:pt x="2391237" y="246682"/>
                  <a:pt x="2396907" y="249351"/>
                  <a:pt x="2402059" y="253223"/>
                </a:cubicBezTo>
                <a:cubicBezTo>
                  <a:pt x="2457690" y="251623"/>
                  <a:pt x="2639813" y="242704"/>
                  <a:pt x="2719020" y="235271"/>
                </a:cubicBezTo>
                <a:cubicBezTo>
                  <a:pt x="2762954" y="229515"/>
                  <a:pt x="2821915" y="222156"/>
                  <a:pt x="2877308" y="208630"/>
                </a:cubicBezTo>
                <a:cubicBezTo>
                  <a:pt x="2947949" y="226393"/>
                  <a:pt x="2978035" y="153757"/>
                  <a:pt x="3051375" y="154110"/>
                </a:cubicBezTo>
                <a:cubicBezTo>
                  <a:pt x="3078434" y="115011"/>
                  <a:pt x="3067807" y="148493"/>
                  <a:pt x="3104837" y="135199"/>
                </a:cubicBezTo>
                <a:cubicBezTo>
                  <a:pt x="3103880" y="166713"/>
                  <a:pt x="3146743" y="109780"/>
                  <a:pt x="3159836" y="142694"/>
                </a:cubicBezTo>
                <a:cubicBezTo>
                  <a:pt x="3166160" y="139232"/>
                  <a:pt x="3171875" y="134841"/>
                  <a:pt x="3177510" y="130186"/>
                </a:cubicBezTo>
                <a:lnTo>
                  <a:pt x="3180470" y="127764"/>
                </a:lnTo>
                <a:lnTo>
                  <a:pt x="3194216" y="123837"/>
                </a:lnTo>
                <a:lnTo>
                  <a:pt x="3214710" y="104451"/>
                </a:lnTo>
                <a:cubicBezTo>
                  <a:pt x="3222186" y="101416"/>
                  <a:pt x="3230663" y="99454"/>
                  <a:pt x="3240671" y="99232"/>
                </a:cubicBezTo>
                <a:cubicBezTo>
                  <a:pt x="3277606" y="111009"/>
                  <a:pt x="3320498" y="66221"/>
                  <a:pt x="3366544" y="82506"/>
                </a:cubicBezTo>
                <a:cubicBezTo>
                  <a:pt x="3383134" y="85775"/>
                  <a:pt x="3432393" y="79256"/>
                  <a:pt x="3440424" y="67891"/>
                </a:cubicBezTo>
                <a:cubicBezTo>
                  <a:pt x="3450432" y="64444"/>
                  <a:pt x="3462892" y="66649"/>
                  <a:pt x="3466248" y="55103"/>
                </a:cubicBezTo>
                <a:cubicBezTo>
                  <a:pt x="3472418" y="40954"/>
                  <a:pt x="3510917" y="57092"/>
                  <a:pt x="3503820" y="42110"/>
                </a:cubicBezTo>
                <a:lnTo>
                  <a:pt x="3568389" y="13576"/>
                </a:lnTo>
                <a:cubicBezTo>
                  <a:pt x="3579310" y="19318"/>
                  <a:pt x="3590168" y="14433"/>
                  <a:pt x="3604089" y="698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FFC667-1E80-1EF9-F2C1-F4EEA5CD2BC9}"/>
              </a:ext>
            </a:extLst>
          </p:cNvPr>
          <p:cNvSpPr/>
          <p:nvPr/>
        </p:nvSpPr>
        <p:spPr>
          <a:xfrm>
            <a:off x="0" y="4522261"/>
            <a:ext cx="9144000" cy="621240"/>
          </a:xfrm>
          <a:prstGeom prst="rect">
            <a:avLst/>
          </a:prstGeom>
          <a:solidFill>
            <a:srgbClr val="F7BD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836"/>
              </a:solidFill>
            </a:endParaRPr>
          </a:p>
        </p:txBody>
      </p:sp>
      <p:pic>
        <p:nvPicPr>
          <p:cNvPr id="5" name="Picture 4" descr="excellence_strapline.eps">
            <a:extLst>
              <a:ext uri="{FF2B5EF4-FFF2-40B4-BE49-F238E27FC236}">
                <a16:creationId xmlns:a16="http://schemas.microsoft.com/office/drawing/2014/main" id="{5EE3D923-B491-8287-50BF-282C91D40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61" y="4651685"/>
            <a:ext cx="3587678" cy="429376"/>
          </a:xfrm>
          <a:prstGeom prst="rect">
            <a:avLst/>
          </a:prstGeom>
        </p:spPr>
      </p:pic>
      <p:graphicFrame>
        <p:nvGraphicFramePr>
          <p:cNvPr id="32" name="TextBox 3">
            <a:extLst>
              <a:ext uri="{FF2B5EF4-FFF2-40B4-BE49-F238E27FC236}">
                <a16:creationId xmlns:a16="http://schemas.microsoft.com/office/drawing/2014/main" id="{56E8876F-55C9-494A-B8C6-3A09446697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989651"/>
              </p:ext>
            </p:extLst>
          </p:nvPr>
        </p:nvGraphicFramePr>
        <p:xfrm>
          <a:off x="852775" y="1397726"/>
          <a:ext cx="6547333" cy="2768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71B7939-9788-FD55-F151-1C0D0F045F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47572" y="353134"/>
            <a:ext cx="504542" cy="88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2871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D22FA1E-E02A-4FC5-BBA6-577D6DA0C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05D27520-F270-4F3D-A46E-76A337B6E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6315529 w 12192000"/>
              <a:gd name="connsiteY0" fmla="*/ 4323896 h 6858000"/>
              <a:gd name="connsiteX1" fmla="*/ 6295588 w 12192000"/>
              <a:gd name="connsiteY1" fmla="*/ 4367579 h 6858000"/>
              <a:gd name="connsiteX2" fmla="*/ 6219229 w 12192000"/>
              <a:gd name="connsiteY2" fmla="*/ 4436818 h 6858000"/>
              <a:gd name="connsiteX3" fmla="*/ 6065687 w 12192000"/>
              <a:gd name="connsiteY3" fmla="*/ 4637204 h 6858000"/>
              <a:gd name="connsiteX4" fmla="*/ 5727387 w 12192000"/>
              <a:gd name="connsiteY4" fmla="*/ 5460076 h 6858000"/>
              <a:gd name="connsiteX5" fmla="*/ 5620972 w 12192000"/>
              <a:gd name="connsiteY5" fmla="*/ 5725836 h 6858000"/>
              <a:gd name="connsiteX6" fmla="*/ 5707795 w 12192000"/>
              <a:gd name="connsiteY6" fmla="*/ 5790089 h 6858000"/>
              <a:gd name="connsiteX7" fmla="*/ 5554627 w 12192000"/>
              <a:gd name="connsiteY7" fmla="*/ 6078873 h 6858000"/>
              <a:gd name="connsiteX8" fmla="*/ 5373489 w 12192000"/>
              <a:gd name="connsiteY8" fmla="*/ 6402408 h 6858000"/>
              <a:gd name="connsiteX9" fmla="*/ 5099999 w 12192000"/>
              <a:gd name="connsiteY9" fmla="*/ 6827527 h 6858000"/>
              <a:gd name="connsiteX10" fmla="*/ 5078133 w 12192000"/>
              <a:gd name="connsiteY10" fmla="*/ 6857998 h 6858000"/>
              <a:gd name="connsiteX11" fmla="*/ 9179960 w 12192000"/>
              <a:gd name="connsiteY11" fmla="*/ 6857998 h 6858000"/>
              <a:gd name="connsiteX12" fmla="*/ 9179960 w 12192000"/>
              <a:gd name="connsiteY12" fmla="*/ 4323896 h 6858000"/>
              <a:gd name="connsiteX13" fmla="*/ 0 w 12192000"/>
              <a:gd name="connsiteY13" fmla="*/ 0 h 6858000"/>
              <a:gd name="connsiteX14" fmla="*/ 5872711 w 12192000"/>
              <a:gd name="connsiteY14" fmla="*/ 0 h 6858000"/>
              <a:gd name="connsiteX15" fmla="*/ 5885421 w 12192000"/>
              <a:gd name="connsiteY15" fmla="*/ 20207 h 6858000"/>
              <a:gd name="connsiteX16" fmla="*/ 5925300 w 12192000"/>
              <a:gd name="connsiteY16" fmla="*/ 48911 h 6858000"/>
              <a:gd name="connsiteX17" fmla="*/ 5940039 w 12192000"/>
              <a:gd name="connsiteY17" fmla="*/ 101212 h 6858000"/>
              <a:gd name="connsiteX18" fmla="*/ 5969942 w 12192000"/>
              <a:gd name="connsiteY18" fmla="*/ 311282 h 6858000"/>
              <a:gd name="connsiteX19" fmla="*/ 5961238 w 12192000"/>
              <a:gd name="connsiteY19" fmla="*/ 357643 h 6858000"/>
              <a:gd name="connsiteX20" fmla="*/ 5917195 w 12192000"/>
              <a:gd name="connsiteY20" fmla="*/ 420369 h 6858000"/>
              <a:gd name="connsiteX21" fmla="*/ 5882753 w 12192000"/>
              <a:gd name="connsiteY21" fmla="*/ 556832 h 6858000"/>
              <a:gd name="connsiteX22" fmla="*/ 5814490 w 12192000"/>
              <a:gd name="connsiteY22" fmla="*/ 757416 h 6858000"/>
              <a:gd name="connsiteX23" fmla="*/ 5780064 w 12192000"/>
              <a:gd name="connsiteY23" fmla="*/ 817804 h 6858000"/>
              <a:gd name="connsiteX24" fmla="*/ 5808232 w 12192000"/>
              <a:gd name="connsiteY24" fmla="*/ 850533 h 6858000"/>
              <a:gd name="connsiteX25" fmla="*/ 5906473 w 12192000"/>
              <a:gd name="connsiteY25" fmla="*/ 1076571 h 6858000"/>
              <a:gd name="connsiteX26" fmla="*/ 5778623 w 12192000"/>
              <a:gd name="connsiteY26" fmla="*/ 1369280 h 6858000"/>
              <a:gd name="connsiteX27" fmla="*/ 5710841 w 12192000"/>
              <a:gd name="connsiteY27" fmla="*/ 1462628 h 6858000"/>
              <a:gd name="connsiteX28" fmla="*/ 5846774 w 12192000"/>
              <a:gd name="connsiteY28" fmla="*/ 1455933 h 6858000"/>
              <a:gd name="connsiteX29" fmla="*/ 5897329 w 12192000"/>
              <a:gd name="connsiteY29" fmla="*/ 1553073 h 6858000"/>
              <a:gd name="connsiteX30" fmla="*/ 5919735 w 12192000"/>
              <a:gd name="connsiteY30" fmla="*/ 1602736 h 6858000"/>
              <a:gd name="connsiteX31" fmla="*/ 6057874 w 12192000"/>
              <a:gd name="connsiteY31" fmla="*/ 1910648 h 6858000"/>
              <a:gd name="connsiteX32" fmla="*/ 6039719 w 12192000"/>
              <a:gd name="connsiteY32" fmla="*/ 2010547 h 6858000"/>
              <a:gd name="connsiteX33" fmla="*/ 5841713 w 12192000"/>
              <a:gd name="connsiteY33" fmla="*/ 2520599 h 6858000"/>
              <a:gd name="connsiteX34" fmla="*/ 6071734 w 12192000"/>
              <a:gd name="connsiteY34" fmla="*/ 2593468 h 6858000"/>
              <a:gd name="connsiteX35" fmla="*/ 6092050 w 12192000"/>
              <a:gd name="connsiteY35" fmla="*/ 2806646 h 6858000"/>
              <a:gd name="connsiteX36" fmla="*/ 6215122 w 12192000"/>
              <a:gd name="connsiteY36" fmla="*/ 3021197 h 6858000"/>
              <a:gd name="connsiteX37" fmla="*/ 6338100 w 12192000"/>
              <a:gd name="connsiteY37" fmla="*/ 3178087 h 6858000"/>
              <a:gd name="connsiteX38" fmla="*/ 6343927 w 12192000"/>
              <a:gd name="connsiteY38" fmla="*/ 3194685 h 6858000"/>
              <a:gd name="connsiteX39" fmla="*/ 6343850 w 12192000"/>
              <a:gd name="connsiteY39" fmla="*/ 3201174 h 6858000"/>
              <a:gd name="connsiteX40" fmla="*/ 6366375 w 12192000"/>
              <a:gd name="connsiteY40" fmla="*/ 3271251 h 6858000"/>
              <a:gd name="connsiteX41" fmla="*/ 6369430 w 12192000"/>
              <a:gd name="connsiteY41" fmla="*/ 3276240 h 6858000"/>
              <a:gd name="connsiteX42" fmla="*/ 6392405 w 12192000"/>
              <a:gd name="connsiteY42" fmla="*/ 3360437 h 6858000"/>
              <a:gd name="connsiteX43" fmla="*/ 6397993 w 12192000"/>
              <a:gd name="connsiteY43" fmla="*/ 3390203 h 6858000"/>
              <a:gd name="connsiteX44" fmla="*/ 6394652 w 12192000"/>
              <a:gd name="connsiteY44" fmla="*/ 3402205 h 6858000"/>
              <a:gd name="connsiteX45" fmla="*/ 6366662 w 12192000"/>
              <a:gd name="connsiteY45" fmla="*/ 3442044 h 6858000"/>
              <a:gd name="connsiteX46" fmla="*/ 6320915 w 12192000"/>
              <a:gd name="connsiteY46" fmla="*/ 3701547 h 6858000"/>
              <a:gd name="connsiteX47" fmla="*/ 6364618 w 12192000"/>
              <a:gd name="connsiteY47" fmla="*/ 3743844 h 6858000"/>
              <a:gd name="connsiteX48" fmla="*/ 6370409 w 12192000"/>
              <a:gd name="connsiteY48" fmla="*/ 3754454 h 6858000"/>
              <a:gd name="connsiteX49" fmla="*/ 6373773 w 12192000"/>
              <a:gd name="connsiteY49" fmla="*/ 3768237 h 6858000"/>
              <a:gd name="connsiteX50" fmla="*/ 6375298 w 12192000"/>
              <a:gd name="connsiteY50" fmla="*/ 3796540 h 6858000"/>
              <a:gd name="connsiteX51" fmla="*/ 6253487 w 12192000"/>
              <a:gd name="connsiteY51" fmla="*/ 3856948 h 6858000"/>
              <a:gd name="connsiteX52" fmla="*/ 6385416 w 12192000"/>
              <a:gd name="connsiteY52" fmla="*/ 4014409 h 6858000"/>
              <a:gd name="connsiteX53" fmla="*/ 6374795 w 12192000"/>
              <a:gd name="connsiteY53" fmla="*/ 4038554 h 6858000"/>
              <a:gd name="connsiteX54" fmla="*/ 6351015 w 12192000"/>
              <a:gd name="connsiteY54" fmla="*/ 4150489 h 6858000"/>
              <a:gd name="connsiteX55" fmla="*/ 6340821 w 12192000"/>
              <a:gd name="connsiteY55" fmla="*/ 4212706 h 6858000"/>
              <a:gd name="connsiteX56" fmla="*/ 12191999 w 12192000"/>
              <a:gd name="connsiteY56" fmla="*/ 4212706 h 6858000"/>
              <a:gd name="connsiteX57" fmla="*/ 12191999 w 12192000"/>
              <a:gd name="connsiteY57" fmla="*/ 0 h 6858000"/>
              <a:gd name="connsiteX58" fmla="*/ 12192000 w 12192000"/>
              <a:gd name="connsiteY58" fmla="*/ 0 h 6858000"/>
              <a:gd name="connsiteX59" fmla="*/ 12192000 w 12192000"/>
              <a:gd name="connsiteY59" fmla="*/ 6858000 h 6858000"/>
              <a:gd name="connsiteX60" fmla="*/ 12191999 w 12192000"/>
              <a:gd name="connsiteY60" fmla="*/ 6858000 h 6858000"/>
              <a:gd name="connsiteX61" fmla="*/ 12191999 w 12192000"/>
              <a:gd name="connsiteY61" fmla="*/ 4323902 h 6858000"/>
              <a:gd name="connsiteX62" fmla="*/ 9307672 w 12192000"/>
              <a:gd name="connsiteY62" fmla="*/ 4323902 h 6858000"/>
              <a:gd name="connsiteX63" fmla="*/ 9307672 w 12192000"/>
              <a:gd name="connsiteY63" fmla="*/ 6858000 h 6858000"/>
              <a:gd name="connsiteX64" fmla="*/ 0 w 12192000"/>
              <a:gd name="connsiteY6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2192000" h="6858000">
                <a:moveTo>
                  <a:pt x="6315529" y="4323896"/>
                </a:moveTo>
                <a:lnTo>
                  <a:pt x="6295588" y="4367579"/>
                </a:lnTo>
                <a:cubicBezTo>
                  <a:pt x="6278024" y="4397022"/>
                  <a:pt x="6253813" y="4421099"/>
                  <a:pt x="6219229" y="4436818"/>
                </a:cubicBezTo>
                <a:cubicBezTo>
                  <a:pt x="6148079" y="4469666"/>
                  <a:pt x="6116436" y="4572066"/>
                  <a:pt x="6065687" y="4637204"/>
                </a:cubicBezTo>
                <a:cubicBezTo>
                  <a:pt x="5888713" y="4862696"/>
                  <a:pt x="5773979" y="5125824"/>
                  <a:pt x="5727387" y="5460076"/>
                </a:cubicBezTo>
                <a:cubicBezTo>
                  <a:pt x="5714326" y="5552523"/>
                  <a:pt x="5656974" y="5638673"/>
                  <a:pt x="5620972" y="5725836"/>
                </a:cubicBezTo>
                <a:cubicBezTo>
                  <a:pt x="5641553" y="5779043"/>
                  <a:pt x="5738619" y="5631221"/>
                  <a:pt x="5707795" y="5790089"/>
                </a:cubicBezTo>
                <a:cubicBezTo>
                  <a:pt x="5684453" y="5909876"/>
                  <a:pt x="5617437" y="5996827"/>
                  <a:pt x="5554627" y="6078873"/>
                </a:cubicBezTo>
                <a:cubicBezTo>
                  <a:pt x="5482491" y="6172498"/>
                  <a:pt x="5402203" y="6253366"/>
                  <a:pt x="5373489" y="6402408"/>
                </a:cubicBezTo>
                <a:cubicBezTo>
                  <a:pt x="5371924" y="6410357"/>
                  <a:pt x="5276557" y="6577417"/>
                  <a:pt x="5099999" y="6827527"/>
                </a:cubicBezTo>
                <a:lnTo>
                  <a:pt x="5078133" y="6857998"/>
                </a:lnTo>
                <a:lnTo>
                  <a:pt x="9179960" y="6857998"/>
                </a:lnTo>
                <a:lnTo>
                  <a:pt x="9179960" y="4323896"/>
                </a:lnTo>
                <a:close/>
                <a:moveTo>
                  <a:pt x="0" y="0"/>
                </a:moveTo>
                <a:lnTo>
                  <a:pt x="5872711" y="0"/>
                </a:lnTo>
                <a:lnTo>
                  <a:pt x="5885421" y="20207"/>
                </a:lnTo>
                <a:cubicBezTo>
                  <a:pt x="5896481" y="32882"/>
                  <a:pt x="5909484" y="42864"/>
                  <a:pt x="5925300" y="48911"/>
                </a:cubicBezTo>
                <a:cubicBezTo>
                  <a:pt x="5940498" y="54526"/>
                  <a:pt x="5945509" y="75042"/>
                  <a:pt x="5940039" y="101212"/>
                </a:cubicBezTo>
                <a:cubicBezTo>
                  <a:pt x="5921950" y="187894"/>
                  <a:pt x="5936667" y="254951"/>
                  <a:pt x="5969942" y="311282"/>
                </a:cubicBezTo>
                <a:cubicBezTo>
                  <a:pt x="5981709" y="330926"/>
                  <a:pt x="5977292" y="344422"/>
                  <a:pt x="5961238" y="357643"/>
                </a:cubicBezTo>
                <a:cubicBezTo>
                  <a:pt x="5942802" y="372223"/>
                  <a:pt x="5928461" y="393565"/>
                  <a:pt x="5917195" y="420369"/>
                </a:cubicBezTo>
                <a:cubicBezTo>
                  <a:pt x="5898701" y="463685"/>
                  <a:pt x="5889992" y="510050"/>
                  <a:pt x="5882753" y="556832"/>
                </a:cubicBezTo>
                <a:cubicBezTo>
                  <a:pt x="5871511" y="630206"/>
                  <a:pt x="5858246" y="700969"/>
                  <a:pt x="5814490" y="757416"/>
                </a:cubicBezTo>
                <a:cubicBezTo>
                  <a:pt x="5801465" y="774559"/>
                  <a:pt x="5791019" y="796511"/>
                  <a:pt x="5780064" y="817804"/>
                </a:cubicBezTo>
                <a:cubicBezTo>
                  <a:pt x="5783558" y="836359"/>
                  <a:pt x="5792196" y="849005"/>
                  <a:pt x="5808232" y="850533"/>
                </a:cubicBezTo>
                <a:cubicBezTo>
                  <a:pt x="5910296" y="860624"/>
                  <a:pt x="5905771" y="962632"/>
                  <a:pt x="5906473" y="1076571"/>
                </a:cubicBezTo>
                <a:cubicBezTo>
                  <a:pt x="5907545" y="1217584"/>
                  <a:pt x="5849973" y="1296799"/>
                  <a:pt x="5778623" y="1369280"/>
                </a:cubicBezTo>
                <a:cubicBezTo>
                  <a:pt x="5754207" y="1393852"/>
                  <a:pt x="5718605" y="1401742"/>
                  <a:pt x="5710841" y="1462628"/>
                </a:cubicBezTo>
                <a:cubicBezTo>
                  <a:pt x="5753463" y="1508141"/>
                  <a:pt x="5802053" y="1451295"/>
                  <a:pt x="5846774" y="1455933"/>
                </a:cubicBezTo>
                <a:cubicBezTo>
                  <a:pt x="5883727" y="1460129"/>
                  <a:pt x="5943609" y="1438568"/>
                  <a:pt x="5897329" y="1553073"/>
                </a:cubicBezTo>
                <a:cubicBezTo>
                  <a:pt x="5883856" y="1586627"/>
                  <a:pt x="5901366" y="1604100"/>
                  <a:pt x="5919735" y="1602736"/>
                </a:cubicBezTo>
                <a:cubicBezTo>
                  <a:pt x="6068526" y="1589022"/>
                  <a:pt x="6006837" y="1813624"/>
                  <a:pt x="6057874" y="1910648"/>
                </a:cubicBezTo>
                <a:cubicBezTo>
                  <a:pt x="6072264" y="1936644"/>
                  <a:pt x="6059978" y="1992417"/>
                  <a:pt x="6039719" y="2010547"/>
                </a:cubicBezTo>
                <a:cubicBezTo>
                  <a:pt x="5911143" y="2127229"/>
                  <a:pt x="5899692" y="2331836"/>
                  <a:pt x="5841713" y="2520599"/>
                </a:cubicBezTo>
                <a:cubicBezTo>
                  <a:pt x="5912636" y="2572423"/>
                  <a:pt x="5995799" y="2566926"/>
                  <a:pt x="6071734" y="2593468"/>
                </a:cubicBezTo>
                <a:cubicBezTo>
                  <a:pt x="6150607" y="2620843"/>
                  <a:pt x="6151703" y="2655507"/>
                  <a:pt x="6092050" y="2806646"/>
                </a:cubicBezTo>
                <a:cubicBezTo>
                  <a:pt x="6259331" y="2795420"/>
                  <a:pt x="6259331" y="2795420"/>
                  <a:pt x="6215122" y="3021197"/>
                </a:cubicBezTo>
                <a:cubicBezTo>
                  <a:pt x="6259035" y="3016573"/>
                  <a:pt x="6302431" y="3085300"/>
                  <a:pt x="6338100" y="3178087"/>
                </a:cubicBezTo>
                <a:lnTo>
                  <a:pt x="6343927" y="3194685"/>
                </a:lnTo>
                <a:lnTo>
                  <a:pt x="6343850" y="3201174"/>
                </a:lnTo>
                <a:cubicBezTo>
                  <a:pt x="6346866" y="3232770"/>
                  <a:pt x="6355995" y="3253323"/>
                  <a:pt x="6366375" y="3271251"/>
                </a:cubicBezTo>
                <a:lnTo>
                  <a:pt x="6369430" y="3276240"/>
                </a:lnTo>
                <a:lnTo>
                  <a:pt x="6392405" y="3360437"/>
                </a:lnTo>
                <a:lnTo>
                  <a:pt x="6397993" y="3390203"/>
                </a:lnTo>
                <a:lnTo>
                  <a:pt x="6394652" y="3402205"/>
                </a:lnTo>
                <a:cubicBezTo>
                  <a:pt x="6388505" y="3414621"/>
                  <a:pt x="6379344" y="3427747"/>
                  <a:pt x="6366662" y="3442044"/>
                </a:cubicBezTo>
                <a:cubicBezTo>
                  <a:pt x="6239481" y="3584662"/>
                  <a:pt x="6224938" y="3605480"/>
                  <a:pt x="6320915" y="3701547"/>
                </a:cubicBezTo>
                <a:lnTo>
                  <a:pt x="6364618" y="3743844"/>
                </a:lnTo>
                <a:lnTo>
                  <a:pt x="6370409" y="3754454"/>
                </a:lnTo>
                <a:lnTo>
                  <a:pt x="6373773" y="3768237"/>
                </a:lnTo>
                <a:cubicBezTo>
                  <a:pt x="6374277" y="3777528"/>
                  <a:pt x="6374207" y="3788146"/>
                  <a:pt x="6375298" y="3796540"/>
                </a:cubicBezTo>
                <a:cubicBezTo>
                  <a:pt x="6339717" y="3831045"/>
                  <a:pt x="6294642" y="3774365"/>
                  <a:pt x="6253487" y="3856948"/>
                </a:cubicBezTo>
                <a:lnTo>
                  <a:pt x="6385416" y="4014409"/>
                </a:lnTo>
                <a:lnTo>
                  <a:pt x="6374795" y="4038554"/>
                </a:lnTo>
                <a:cubicBezTo>
                  <a:pt x="6363579" y="4073249"/>
                  <a:pt x="6356895" y="4111559"/>
                  <a:pt x="6351015" y="4150489"/>
                </a:cubicBezTo>
                <a:lnTo>
                  <a:pt x="6340821" y="4212706"/>
                </a:lnTo>
                <a:lnTo>
                  <a:pt x="12191999" y="4212706"/>
                </a:lnTo>
                <a:lnTo>
                  <a:pt x="12191999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12191999" y="6858000"/>
                </a:lnTo>
                <a:lnTo>
                  <a:pt x="12191999" y="4323902"/>
                </a:lnTo>
                <a:lnTo>
                  <a:pt x="9307672" y="4323902"/>
                </a:lnTo>
                <a:lnTo>
                  <a:pt x="930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008557-263C-218C-D426-7F5331328B1C}"/>
              </a:ext>
            </a:extLst>
          </p:cNvPr>
          <p:cNvSpPr txBox="1"/>
          <p:nvPr/>
        </p:nvSpPr>
        <p:spPr>
          <a:xfrm>
            <a:off x="628650" y="273844"/>
            <a:ext cx="4800600" cy="8700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j-ea"/>
                <a:cs typeface="+mj-cs"/>
              </a:rPr>
              <a:t>Improved Transparency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C1AFD3-2851-8A92-BACE-3F14486657FF}"/>
              </a:ext>
            </a:extLst>
          </p:cNvPr>
          <p:cNvSpPr txBox="1"/>
          <p:nvPr/>
        </p:nvSpPr>
        <p:spPr>
          <a:xfrm>
            <a:off x="628650" y="1273280"/>
            <a:ext cx="4651217" cy="3359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ill Sans MT" panose="020B0502020104020203" pitchFamily="34" charset="0"/>
              </a:rPr>
              <a:t>One of Biggest Changes is Transparency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</a:endParaRPr>
          </a:p>
          <a:p>
            <a:pPr lvl="1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Support Market Analysis</a:t>
            </a:r>
          </a:p>
          <a:p>
            <a:pPr lvl="1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Greater Visibility of Opportunities for Suppliers</a:t>
            </a:r>
          </a:p>
          <a:p>
            <a:pPr lvl="1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More Scrutiny On Public Spending</a:t>
            </a:r>
          </a:p>
          <a:p>
            <a:pPr lvl="1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</a:endParaRPr>
          </a:p>
          <a:p>
            <a:pPr lvl="1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</a:endParaRPr>
          </a:p>
          <a:p>
            <a:pPr lvl="1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500" dirty="0"/>
          </a:p>
        </p:txBody>
      </p:sp>
      <p:pic>
        <p:nvPicPr>
          <p:cNvPr id="18" name="Picture 17" descr="excellence_strapline.eps">
            <a:extLst>
              <a:ext uri="{FF2B5EF4-FFF2-40B4-BE49-F238E27FC236}">
                <a16:creationId xmlns:a16="http://schemas.microsoft.com/office/drawing/2014/main" id="{D733A555-26CA-B4C8-1D0C-7D28BE4F5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981" y="1409881"/>
            <a:ext cx="3598016" cy="427350"/>
          </a:xfrm>
          <a:prstGeom prst="rect">
            <a:avLst/>
          </a:prstGeom>
        </p:spPr>
      </p:pic>
      <p:pic>
        <p:nvPicPr>
          <p:cNvPr id="2" name="Picture 1" descr="excellence_strapline.eps">
            <a:extLst>
              <a:ext uri="{FF2B5EF4-FFF2-40B4-BE49-F238E27FC236}">
                <a16:creationId xmlns:a16="http://schemas.microsoft.com/office/drawing/2014/main" id="{366D824B-2614-0B1C-922B-4065B0D6F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074" y="3996333"/>
            <a:ext cx="1885130" cy="2239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E2C16F-11F0-605F-4A65-4B89123A9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4509" y="3490126"/>
            <a:ext cx="972909" cy="12473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194005-A107-DB3D-C3F1-7A10B08B5A8E}"/>
              </a:ext>
            </a:extLst>
          </p:cNvPr>
          <p:cNvSpPr txBox="1"/>
          <p:nvPr/>
        </p:nvSpPr>
        <p:spPr>
          <a:xfrm>
            <a:off x="344222" y="690566"/>
            <a:ext cx="790231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GB" i="1" dirty="0">
              <a:solidFill>
                <a:schemeClr val="tx1">
                  <a:lumMod val="65000"/>
                  <a:lumOff val="35000"/>
                </a:schemeClr>
              </a:solidFill>
              <a:latin typeface="Gill Sans"/>
            </a:endParaRPr>
          </a:p>
          <a:p>
            <a:pPr>
              <a:spcAft>
                <a:spcPts val="600"/>
              </a:spcAft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FFC667-1E80-1EF9-F2C1-F4EEA5CD2BC9}"/>
              </a:ext>
            </a:extLst>
          </p:cNvPr>
          <p:cNvSpPr/>
          <p:nvPr/>
        </p:nvSpPr>
        <p:spPr>
          <a:xfrm>
            <a:off x="0" y="4522261"/>
            <a:ext cx="9144000" cy="621240"/>
          </a:xfrm>
          <a:prstGeom prst="rect">
            <a:avLst/>
          </a:prstGeom>
          <a:solidFill>
            <a:srgbClr val="F7BD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836"/>
              </a:solidFill>
            </a:endParaRPr>
          </a:p>
        </p:txBody>
      </p:sp>
      <p:pic>
        <p:nvPicPr>
          <p:cNvPr id="3074" name="Picture 2" descr="Image result for picture of transparency">
            <a:extLst>
              <a:ext uri="{FF2B5EF4-FFF2-40B4-BE49-F238E27FC236}">
                <a16:creationId xmlns:a16="http://schemas.microsoft.com/office/drawing/2014/main" id="{681F406A-7D86-2F13-8D68-FB05230EE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187254"/>
            <a:ext cx="30861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DCE7FF-AE06-0712-AA88-C5026B868A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5918" y="267555"/>
            <a:ext cx="495300" cy="876300"/>
          </a:xfrm>
          <a:prstGeom prst="rect">
            <a:avLst/>
          </a:prstGeom>
        </p:spPr>
      </p:pic>
      <p:pic>
        <p:nvPicPr>
          <p:cNvPr id="6" name="Picture 5" descr="excellence_strapline.eps">
            <a:extLst>
              <a:ext uri="{FF2B5EF4-FFF2-40B4-BE49-F238E27FC236}">
                <a16:creationId xmlns:a16="http://schemas.microsoft.com/office/drawing/2014/main" id="{DA29DBBB-B275-1D09-09DB-B2F0021BF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61" y="4651685"/>
            <a:ext cx="3587678" cy="42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0032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5008557-263C-218C-D426-7F5331328B1C}"/>
              </a:ext>
            </a:extLst>
          </p:cNvPr>
          <p:cNvSpPr txBox="1"/>
          <p:nvPr/>
        </p:nvSpPr>
        <p:spPr>
          <a:xfrm>
            <a:off x="628650" y="273844"/>
            <a:ext cx="4800600" cy="8700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j-ea"/>
                <a:cs typeface="+mj-cs"/>
              </a:rPr>
              <a:t>Impact of Transparency</a:t>
            </a:r>
          </a:p>
        </p:txBody>
      </p:sp>
      <p:pic>
        <p:nvPicPr>
          <p:cNvPr id="2" name="Picture 1" descr="excellence_strapline.eps">
            <a:extLst>
              <a:ext uri="{FF2B5EF4-FFF2-40B4-BE49-F238E27FC236}">
                <a16:creationId xmlns:a16="http://schemas.microsoft.com/office/drawing/2014/main" id="{366D824B-2614-0B1C-922B-4065B0D6F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074" y="3996333"/>
            <a:ext cx="1885130" cy="2239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E2C16F-11F0-605F-4A65-4B89123A9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4509" y="3490126"/>
            <a:ext cx="972909" cy="12473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194005-A107-DB3D-C3F1-7A10B08B5A8E}"/>
              </a:ext>
            </a:extLst>
          </p:cNvPr>
          <p:cNvSpPr txBox="1"/>
          <p:nvPr/>
        </p:nvSpPr>
        <p:spPr>
          <a:xfrm>
            <a:off x="344222" y="690566"/>
            <a:ext cx="790231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GB" i="1" dirty="0">
              <a:solidFill>
                <a:schemeClr val="tx1">
                  <a:lumMod val="65000"/>
                  <a:lumOff val="35000"/>
                </a:schemeClr>
              </a:solidFill>
              <a:latin typeface="Gill Sans"/>
            </a:endParaRPr>
          </a:p>
          <a:p>
            <a:pPr>
              <a:spcAft>
                <a:spcPts val="600"/>
              </a:spcAft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FFC667-1E80-1EF9-F2C1-F4EEA5CD2BC9}"/>
              </a:ext>
            </a:extLst>
          </p:cNvPr>
          <p:cNvSpPr/>
          <p:nvPr/>
        </p:nvSpPr>
        <p:spPr>
          <a:xfrm>
            <a:off x="0" y="4522261"/>
            <a:ext cx="9144000" cy="621240"/>
          </a:xfrm>
          <a:prstGeom prst="rect">
            <a:avLst/>
          </a:prstGeom>
          <a:solidFill>
            <a:srgbClr val="F7BD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836"/>
              </a:solidFill>
            </a:endParaRPr>
          </a:p>
        </p:txBody>
      </p:sp>
      <p:pic>
        <p:nvPicPr>
          <p:cNvPr id="3074" name="Picture 2" descr="Image result for picture of transparency">
            <a:extLst>
              <a:ext uri="{FF2B5EF4-FFF2-40B4-BE49-F238E27FC236}">
                <a16:creationId xmlns:a16="http://schemas.microsoft.com/office/drawing/2014/main" id="{681F406A-7D86-2F13-8D68-FB05230EE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459" y="1605564"/>
            <a:ext cx="30861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DCE7FF-AE06-0712-AA88-C5026B868A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5918" y="267555"/>
            <a:ext cx="495300" cy="876300"/>
          </a:xfrm>
          <a:prstGeom prst="rect">
            <a:avLst/>
          </a:prstGeom>
        </p:spPr>
      </p:pic>
      <p:pic>
        <p:nvPicPr>
          <p:cNvPr id="6" name="Picture 5" descr="excellence_strapline.eps">
            <a:extLst>
              <a:ext uri="{FF2B5EF4-FFF2-40B4-BE49-F238E27FC236}">
                <a16:creationId xmlns:a16="http://schemas.microsoft.com/office/drawing/2014/main" id="{DA29DBBB-B275-1D09-09DB-B2F0021BF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61" y="4651685"/>
            <a:ext cx="3587678" cy="429376"/>
          </a:xfrm>
          <a:prstGeom prst="rect">
            <a:avLst/>
          </a:prstGeom>
        </p:spPr>
      </p:pic>
      <p:graphicFrame>
        <p:nvGraphicFramePr>
          <p:cNvPr id="3076" name="TextBox 3">
            <a:extLst>
              <a:ext uri="{FF2B5EF4-FFF2-40B4-BE49-F238E27FC236}">
                <a16:creationId xmlns:a16="http://schemas.microsoft.com/office/drawing/2014/main" id="{DBCD7AAF-4E1E-CFD3-5A85-1047743B8C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3412839"/>
              </p:ext>
            </p:extLst>
          </p:nvPr>
        </p:nvGraphicFramePr>
        <p:xfrm>
          <a:off x="628649" y="1273280"/>
          <a:ext cx="5001441" cy="3359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567852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5008557-263C-218C-D426-7F5331328B1C}"/>
              </a:ext>
            </a:extLst>
          </p:cNvPr>
          <p:cNvSpPr txBox="1"/>
          <p:nvPr/>
        </p:nvSpPr>
        <p:spPr>
          <a:xfrm>
            <a:off x="628650" y="273843"/>
            <a:ext cx="6092190" cy="994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j-ea"/>
                <a:cs typeface="+mj-cs"/>
              </a:rPr>
              <a:t>Contract Notice Examples</a:t>
            </a:r>
          </a:p>
        </p:txBody>
      </p:sp>
      <p:pic>
        <p:nvPicPr>
          <p:cNvPr id="16" name="Picture 15" descr="A white triangle with a grey triangle&#10;&#10;Description automatically generated with medium confidence">
            <a:extLst>
              <a:ext uri="{FF2B5EF4-FFF2-40B4-BE49-F238E27FC236}">
                <a16:creationId xmlns:a16="http://schemas.microsoft.com/office/drawing/2014/main" id="{59E2C16F-11F0-605F-4A65-4B89123A9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378" y="2109653"/>
            <a:ext cx="1482052" cy="1900067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2" name="Picture 1" descr="excellence_strapline.eps">
            <a:extLst>
              <a:ext uri="{FF2B5EF4-FFF2-40B4-BE49-F238E27FC236}">
                <a16:creationId xmlns:a16="http://schemas.microsoft.com/office/drawing/2014/main" id="{366D824B-2614-0B1C-922B-4065B0D6F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378" y="1256379"/>
            <a:ext cx="1900066" cy="225678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6" name="Picture 5" descr="excellence_strapline.eps">
            <a:extLst>
              <a:ext uri="{FF2B5EF4-FFF2-40B4-BE49-F238E27FC236}">
                <a16:creationId xmlns:a16="http://schemas.microsoft.com/office/drawing/2014/main" id="{DA29DBBB-B275-1D09-09DB-B2F0021BF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377" y="3583650"/>
            <a:ext cx="1900067" cy="225678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FFFC667-1E80-1EF9-F2C1-F4EEA5CD2BC9}"/>
              </a:ext>
            </a:extLst>
          </p:cNvPr>
          <p:cNvSpPr/>
          <p:nvPr/>
        </p:nvSpPr>
        <p:spPr>
          <a:xfrm>
            <a:off x="0" y="4522261"/>
            <a:ext cx="9144000" cy="621240"/>
          </a:xfrm>
          <a:prstGeom prst="rect">
            <a:avLst/>
          </a:prstGeom>
          <a:solidFill>
            <a:srgbClr val="F7BD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836"/>
              </a:solidFill>
            </a:endParaRPr>
          </a:p>
        </p:txBody>
      </p:sp>
      <p:pic>
        <p:nvPicPr>
          <p:cNvPr id="11" name="Picture 10" descr="excellence_strapline.eps">
            <a:extLst>
              <a:ext uri="{FF2B5EF4-FFF2-40B4-BE49-F238E27FC236}">
                <a16:creationId xmlns:a16="http://schemas.microsoft.com/office/drawing/2014/main" id="{4913EB9A-2383-3155-0BC7-B023AA0C25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61" y="4651685"/>
            <a:ext cx="3587678" cy="429376"/>
          </a:xfrm>
          <a:prstGeom prst="rect">
            <a:avLst/>
          </a:prstGeom>
        </p:spPr>
      </p:pic>
      <p:graphicFrame>
        <p:nvGraphicFramePr>
          <p:cNvPr id="19" name="TextBox 3">
            <a:extLst>
              <a:ext uri="{FF2B5EF4-FFF2-40B4-BE49-F238E27FC236}">
                <a16:creationId xmlns:a16="http://schemas.microsoft.com/office/drawing/2014/main" id="{D99C9957-8786-B7FC-2C1D-A0D6FB31A3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5021275"/>
              </p:ext>
            </p:extLst>
          </p:nvPr>
        </p:nvGraphicFramePr>
        <p:xfrm>
          <a:off x="628649" y="1143856"/>
          <a:ext cx="7424602" cy="3164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C9C1B6C-D4C8-01F0-5CC4-6ABBAB6905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5918" y="267555"/>
            <a:ext cx="4953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5849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320E8580CBFA4D865E2C2A54D625CB" ma:contentTypeVersion="15" ma:contentTypeDescription="Create a new document." ma:contentTypeScope="" ma:versionID="d8b591277480bde947c2f29acada7255">
  <xsd:schema xmlns:xsd="http://www.w3.org/2001/XMLSchema" xmlns:xs="http://www.w3.org/2001/XMLSchema" xmlns:p="http://schemas.microsoft.com/office/2006/metadata/properties" xmlns:ns2="b2552c56-f950-4421-8bd3-01cdb328b0ef" xmlns:ns3="caeccce5-f0d4-4842-9765-2a6e8c3b47f0" targetNamespace="http://schemas.microsoft.com/office/2006/metadata/properties" ma:root="true" ma:fieldsID="423d2da9e3e307e23b95188aa49f4925" ns2:_="" ns3:_="">
    <xsd:import namespace="b2552c56-f950-4421-8bd3-01cdb328b0ef"/>
    <xsd:import namespace="caeccce5-f0d4-4842-9765-2a6e8c3b47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552c56-f950-4421-8bd3-01cdb328b0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d1e769eb-3a16-4db7-8f91-4e7e089aca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ccce5-f0d4-4842-9765-2a6e8c3b47f0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5636936a-4f51-4427-80bd-b6faac35dd0d}" ma:internalName="TaxCatchAll" ma:showField="CatchAllData" ma:web="caeccce5-f0d4-4842-9765-2a6e8c3b47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eccce5-f0d4-4842-9765-2a6e8c3b47f0" xsi:nil="true"/>
    <lcf76f155ced4ddcb4097134ff3c332f xmlns="b2552c56-f950-4421-8bd3-01cdb328b0e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4C33768-AB06-410E-BBF7-7086B97895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2C2750-627D-4F38-B14E-7EC594F0C335}"/>
</file>

<file path=customXml/itemProps3.xml><?xml version="1.0" encoding="utf-8"?>
<ds:datastoreItem xmlns:ds="http://schemas.openxmlformats.org/officeDocument/2006/customXml" ds:itemID="{3C623761-6D8C-4204-90F2-99392D31FAFA}">
  <ds:schemaRefs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01b8c9df-fa55-4820-99ac-9f3e491e76e3"/>
    <ds:schemaRef ds:uri="http://purl.org/dc/terms/"/>
    <ds:schemaRef ds:uri="5b7f95e8-98c4-4bce-b460-84b82bc41966"/>
    <ds:schemaRef ds:uri="9d57f7c4-2f04-4b06-8d28-03162b1f7b5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4672</TotalTime>
  <Words>1676</Words>
  <Application>Microsoft Office PowerPoint</Application>
  <PresentationFormat>On-screen Show (16:9)</PresentationFormat>
  <Paragraphs>181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Gill Sans</vt:lpstr>
      <vt:lpstr>Gill Sans MT</vt:lpstr>
      <vt:lpstr>Helvetica Neue Medium</vt:lpstr>
      <vt:lpstr>Manrope</vt:lpstr>
      <vt:lpstr>Sentinal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Learning</dc:title>
  <dc:creator>Claire Platt</dc:creator>
  <cp:lastModifiedBy>Josie Medforth</cp:lastModifiedBy>
  <cp:revision>328</cp:revision>
  <dcterms:created xsi:type="dcterms:W3CDTF">2018-07-14T16:54:37Z</dcterms:created>
  <dcterms:modified xsi:type="dcterms:W3CDTF">2024-05-01T09:22:16Z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0x0101001D7D51001A2C4B4BBEDF38DDD2AB7F3F</vt:lpwstr>
  </property>
  <property fmtid="{D5CDD505-2E9C-101B-9397-08002B2CF9AE}" pid="3" name="MediaServiceImageTags">
    <vt:lpwstr/>
  </property>
</Properties>
</file>