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358" r:id="rId4"/>
    <p:sldId id="260" r:id="rId5"/>
    <p:sldId id="261" r:id="rId6"/>
    <p:sldId id="263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7" r:id="rId25"/>
    <p:sldId id="288" r:id="rId26"/>
    <p:sldId id="289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46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C7A457-3E28-3C4A-8243-257A7654A7FB}">
          <p14:sldIdLst>
            <p14:sldId id="258"/>
            <p14:sldId id="259"/>
          </p14:sldIdLst>
        </p14:section>
        <p14:section name="Summary Section" id="{02EE88A8-38C1-5946-8716-0CD8F274A073}">
          <p14:sldIdLst>
            <p14:sldId id="358"/>
          </p14:sldIdLst>
        </p14:section>
        <p14:section name="Section 1" id="{CA956990-31EA-0A44-8467-532127138F30}">
          <p14:sldIdLst>
            <p14:sldId id="260"/>
            <p14:sldId id="261"/>
            <p14:sldId id="263"/>
            <p14:sldId id="266"/>
            <p14:sldId id="267"/>
            <p14:sldId id="268"/>
          </p14:sldIdLst>
        </p14:section>
        <p14:section name="Section 2" id="{175DAF83-FD9E-6D48-92E6-665DF02F6FAC}">
          <p14:sldIdLst>
            <p14:sldId id="269"/>
            <p14:sldId id="271"/>
            <p14:sldId id="272"/>
          </p14:sldIdLst>
        </p14:section>
        <p14:section name="Section 3" id="{27353F6F-C147-B349-ABC8-90E2C67FBFAE}">
          <p14:sldIdLst>
            <p14:sldId id="273"/>
            <p14:sldId id="274"/>
            <p14:sldId id="275"/>
            <p14:sldId id="276"/>
            <p14:sldId id="278"/>
          </p14:sldIdLst>
        </p14:section>
        <p14:section name="Section 4" id="{2CC10F38-7B78-7B4E-80C5-1757291A5F4A}">
          <p14:sldIdLst>
            <p14:sldId id="279"/>
            <p14:sldId id="280"/>
            <p14:sldId id="282"/>
            <p14:sldId id="283"/>
          </p14:sldIdLst>
        </p14:section>
        <p14:section name="Section 5" id="{DDD41D42-8B81-6C40-AEF1-7284A9C84CB3}">
          <p14:sldIdLst>
            <p14:sldId id="284"/>
            <p14:sldId id="285"/>
            <p14:sldId id="287"/>
            <p14:sldId id="288"/>
          </p14:sldIdLst>
        </p14:section>
        <p14:section name="Section 6" id="{243ADDBB-2FB1-1841-9B15-095B385E0C58}">
          <p14:sldIdLst>
            <p14:sldId id="289"/>
            <p14:sldId id="291"/>
            <p14:sldId id="292"/>
            <p14:sldId id="293"/>
            <p14:sldId id="294"/>
            <p14:sldId id="295"/>
            <p14:sldId id="296"/>
            <p14:sldId id="297"/>
            <p14:sldId id="4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5D53A-D71D-9B46-99CA-BD2818B1C3A3}" v="1" dt="2024-03-07T04:27:12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>
      <p:cViewPr varScale="1">
        <p:scale>
          <a:sx n="123" d="100"/>
          <a:sy n="123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oky Knightsmith" userId="bd982d88-55d0-478b-b295-7a9e0fb3c851" providerId="ADAL" clId="{2A55D53A-D71D-9B46-99CA-BD2818B1C3A3}"/>
    <pc:docChg chg="addSld delSld modSld modSection">
      <pc:chgData name="Pooky Knightsmith" userId="bd982d88-55d0-478b-b295-7a9e0fb3c851" providerId="ADAL" clId="{2A55D53A-D71D-9B46-99CA-BD2818B1C3A3}" dt="2024-03-07T04:27:12.686" v="6"/>
      <pc:docMkLst>
        <pc:docMk/>
      </pc:docMkLst>
      <pc:sldChg chg="addSp mod">
        <pc:chgData name="Pooky Knightsmith" userId="bd982d88-55d0-478b-b295-7a9e0fb3c851" providerId="ADAL" clId="{2A55D53A-D71D-9B46-99CA-BD2818B1C3A3}" dt="2024-03-07T04:26:53.852" v="4" actId="22"/>
        <pc:sldMkLst>
          <pc:docMk/>
          <pc:sldMk cId="4027203508" sldId="297"/>
        </pc:sldMkLst>
        <pc:spChg chg="add">
          <ac:chgData name="Pooky Knightsmith" userId="bd982d88-55d0-478b-b295-7a9e0fb3c851" providerId="ADAL" clId="{2A55D53A-D71D-9B46-99CA-BD2818B1C3A3}" dt="2024-03-07T04:26:53.852" v="4" actId="22"/>
          <ac:spMkLst>
            <pc:docMk/>
            <pc:sldMk cId="4027203508" sldId="297"/>
            <ac:spMk id="4" creationId="{564CB3AB-EBA8-3C10-FF58-71C7D9C58ED7}"/>
          </ac:spMkLst>
        </pc:spChg>
      </pc:sldChg>
      <pc:sldChg chg="new del">
        <pc:chgData name="Pooky Knightsmith" userId="bd982d88-55d0-478b-b295-7a9e0fb3c851" providerId="ADAL" clId="{2A55D53A-D71D-9B46-99CA-BD2818B1C3A3}" dt="2024-03-07T04:26:49.282" v="3" actId="2696"/>
        <pc:sldMkLst>
          <pc:docMk/>
          <pc:sldMk cId="83350380" sldId="359"/>
        </pc:sldMkLst>
      </pc:sldChg>
      <pc:sldChg chg="add del">
        <pc:chgData name="Pooky Knightsmith" userId="bd982d88-55d0-478b-b295-7a9e0fb3c851" providerId="ADAL" clId="{2A55D53A-D71D-9B46-99CA-BD2818B1C3A3}" dt="2023-11-06T07:00:53.703" v="1" actId="2696"/>
        <pc:sldMkLst>
          <pc:docMk/>
          <pc:sldMk cId="3283910813" sldId="359"/>
        </pc:sldMkLst>
      </pc:sldChg>
      <pc:sldChg chg="delSp add setBg delDesignElem">
        <pc:chgData name="Pooky Knightsmith" userId="bd982d88-55d0-478b-b295-7a9e0fb3c851" providerId="ADAL" clId="{2A55D53A-D71D-9B46-99CA-BD2818B1C3A3}" dt="2024-03-07T04:27:12.686" v="6"/>
        <pc:sldMkLst>
          <pc:docMk/>
          <pc:sldMk cId="374276035" sldId="468"/>
        </pc:sldMkLst>
        <pc:spChg chg="del">
          <ac:chgData name="Pooky Knightsmith" userId="bd982d88-55d0-478b-b295-7a9e0fb3c851" providerId="ADAL" clId="{2A55D53A-D71D-9B46-99CA-BD2818B1C3A3}" dt="2024-03-07T04:27:12.686" v="6"/>
          <ac:spMkLst>
            <pc:docMk/>
            <pc:sldMk cId="374276035" sldId="468"/>
            <ac:spMk id="8" creationId="{42A4FC2C-047E-45A5-965D-8E1E3BF09BC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5678-1489-5A3D-1123-17B73EE0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12ED30-6CF9-D0D8-E0ED-6239D6058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3B03E-29AA-39EF-9B19-B2EC3FF9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08C8-CA21-614B-9916-BAEC8D10553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27EAE-7B98-A459-7B54-A8A1E2D1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B5E65-25FB-15ED-572F-3615A5E9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5D3-D7CD-DE44-A7D0-A405EC83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9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66B5D-98E9-61CF-6CEF-8C9E9F4D8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9865A-7430-21D4-5655-CECC20DBA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6099-9003-DF95-2A3B-84AD0508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08C8-CA21-614B-9916-BAEC8D10553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0A336-D11E-BA29-900D-91BEAC2E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76143-32E6-2CA4-D086-968E01C31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5D3-D7CD-DE44-A7D0-A405EC83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38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4A6C3E-DFBE-61DD-A972-3F959A5EF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B77080-359D-0E39-1CEE-785694985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ABEF6-0E21-2CE2-8ADE-E5E76165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08C8-CA21-614B-9916-BAEC8D10553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B6074-69C3-D48F-D2FC-5538707C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56F19-4764-A2EF-F04E-023A8028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5D3-D7CD-DE44-A7D0-A405EC83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35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3A6A-DEE6-E6E0-053C-0580E087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2B364-E643-6E9C-10FE-4918C12BB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060F3-30E6-F0F2-4A0A-19302AEA0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08C8-CA21-614B-9916-BAEC8D10553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3F3BF-A75A-E70F-7861-79B0AD47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E966-E7E0-BC29-AC9F-EFFA0D83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5D3-D7CD-DE44-A7D0-A405EC83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02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6C668-FC30-B823-343C-077112A1F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DA3B4-CC0D-76DB-FDD6-2CC8ECBF6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461E7-3FAF-C61E-2494-3B8616179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08C8-CA21-614B-9916-BAEC8D10553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72C84-0425-2244-C071-91AF3A95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833F1-B3E7-A491-638E-0A144F5E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5D3-D7CD-DE44-A7D0-A405EC83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9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56DC-7A73-DE73-7A4D-66BB4710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A261B-F539-56E2-E044-57212F21A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D3B36-9417-56F1-AFEA-0618AE249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0868A-8164-E2BE-5138-B0C443D8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08C8-CA21-614B-9916-BAEC8D10553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E7FD2-D01B-BCEA-8D58-BF08B7B85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7F64C-11AE-2608-91C2-FC8395BC3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5D3-D7CD-DE44-A7D0-A405EC83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1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C600-A644-FB0A-9650-A1C1E9DF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CA0A4-E2C8-B737-9E28-B65889E54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14454-C936-00CC-204F-ED38EF0B0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36A5F-EDC7-C5D1-6BD2-F59FCEB9D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AB85D-B08E-76C1-5EA0-92552EB17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0D9046-44F2-E34D-CAD2-C68BF55D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08C8-CA21-614B-9916-BAEC8D10553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B1D36F-D0BD-B8C7-C042-25D6C6169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80ED10-73EB-8F53-726E-9F4E0D889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5D3-D7CD-DE44-A7D0-A405EC83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73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7F4B6-CD9E-A1F9-1E31-E9C93983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6F55D6-E41B-049D-1FBD-75A22D79C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08C8-CA21-614B-9916-BAEC8D10553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C056F-CD5D-A0D2-BAE6-877EB0FC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C3D34-280A-7F54-793E-AA14E134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5D3-D7CD-DE44-A7D0-A405EC83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33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53042-A5EE-3E1F-7FDA-DF76067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08C8-CA21-614B-9916-BAEC8D10553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A43210-ECFA-E61E-6994-AFF57CBA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807E8-74DA-72AF-E252-38F4A8E5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5D3-D7CD-DE44-A7D0-A405EC83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40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C6AD-557E-DC08-E70F-866835519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537F7-E82D-4185-6F59-C41AB8CD8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3ABA9-ECDF-7D9B-A97A-FA70D8B81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3A589-3932-68CB-52CE-D6A4C4F4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08C8-CA21-614B-9916-BAEC8D10553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5A232-E7DA-BA07-51E4-20CA8873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2F778-585E-C310-DA82-891D0793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5D3-D7CD-DE44-A7D0-A405EC83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31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4BF65-DEB9-264F-B876-9F7C3D31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8F68C7-1AF1-4D7E-D6F1-94AD351BC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7B5BA-C961-D26D-D2A5-C44800725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3E6A5-8D89-2CFF-5DC8-A5F026FD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08C8-CA21-614B-9916-BAEC8D10553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235F9-F59E-0C77-3FCA-DD3AE00D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A7ACF-0369-FBBB-FF65-79F492C2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A5D3-D7CD-DE44-A7D0-A405EC83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6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99DC20-FBBA-100B-3CA2-FB4251F9F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C30D2-9F17-FE55-E763-93C96F883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25C2C-71F1-B0EC-CD2A-43549C8FD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A08C8-CA21-614B-9916-BAEC8D10553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7F2C1-1968-3C36-F84D-EE961A863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9AFF0-2401-F334-3215-BF0151CE0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BA5D3-D7CD-DE44-A7D0-A405EC83C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19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26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18.xml"/><Relationship Id="rId5" Type="http://schemas.openxmlformats.org/officeDocument/2006/relationships/image" Target="../media/image6.png"/><Relationship Id="rId10" Type="http://schemas.openxmlformats.org/officeDocument/2006/relationships/slide" Target="slide13.xml"/><Relationship Id="rId4" Type="http://schemas.openxmlformats.org/officeDocument/2006/relationships/image" Target="../media/image5.png"/><Relationship Id="rId9" Type="http://schemas.openxmlformats.org/officeDocument/2006/relationships/slide" Target="slide10.xml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hands together&#10;&#10;Description automatically generated with low confidence">
            <a:extLst>
              <a:ext uri="{FF2B5EF4-FFF2-40B4-BE49-F238E27FC236}">
                <a16:creationId xmlns:a16="http://schemas.microsoft.com/office/drawing/2014/main" id="{92B48C01-CED6-5A55-31CA-5628EA505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6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ard hat&#10;&#10;Description automatically generated with medium confidence">
            <a:extLst>
              <a:ext uri="{FF2B5EF4-FFF2-40B4-BE49-F238E27FC236}">
                <a16:creationId xmlns:a16="http://schemas.microsoft.com/office/drawing/2014/main" id="{DD5212AE-F88A-A9B9-6F25-98D9A53D4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4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hands holding each other&#10;&#10;Description automatically generated with medium confidence">
            <a:extLst>
              <a:ext uri="{FF2B5EF4-FFF2-40B4-BE49-F238E27FC236}">
                <a16:creationId xmlns:a16="http://schemas.microsoft.com/office/drawing/2014/main" id="{AC1DD998-4C73-12CD-0794-DC8B1F284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8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50CF1C-BE47-B81C-1261-2A8B42F2D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83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red&#10;&#10;Description automatically generated">
            <a:extLst>
              <a:ext uri="{FF2B5EF4-FFF2-40B4-BE49-F238E27FC236}">
                <a16:creationId xmlns:a16="http://schemas.microsoft.com/office/drawing/2014/main" id="{C7A1AEDD-EE48-6E1D-5266-6B87A8485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3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46D19DB5-CDCF-3319-3B57-37B3B3963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21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stle&#10;&#10;Description automatically generated with medium confidence">
            <a:extLst>
              <a:ext uri="{FF2B5EF4-FFF2-40B4-BE49-F238E27FC236}">
                <a16:creationId xmlns:a16="http://schemas.microsoft.com/office/drawing/2014/main" id="{28C3CB2E-553B-B78A-38A2-CE1035CD9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0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a child giving each other a high five&#10;&#10;Description automatically generated with low confidence">
            <a:extLst>
              <a:ext uri="{FF2B5EF4-FFF2-40B4-BE49-F238E27FC236}">
                <a16:creationId xmlns:a16="http://schemas.microsoft.com/office/drawing/2014/main" id="{FABF50F8-7845-3EF7-2924-8342B8C35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62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wearing a cape and boots&#10;&#10;Description automatically generated with low confidence">
            <a:extLst>
              <a:ext uri="{FF2B5EF4-FFF2-40B4-BE49-F238E27FC236}">
                <a16:creationId xmlns:a16="http://schemas.microsoft.com/office/drawing/2014/main" id="{361EF76C-DAEB-DC39-8F2E-C64CF31BC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94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g wearing headphones&#10;&#10;Description automatically generated">
            <a:extLst>
              <a:ext uri="{FF2B5EF4-FFF2-40B4-BE49-F238E27FC236}">
                <a16:creationId xmlns:a16="http://schemas.microsoft.com/office/drawing/2014/main" id="{3B6D969D-FCFB-2874-82F0-5C607EFB9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17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F348A6-823C-0992-21D3-03B118A2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9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hands forming a heart&#10;&#10;Description automatically generated">
            <a:extLst>
              <a:ext uri="{FF2B5EF4-FFF2-40B4-BE49-F238E27FC236}">
                <a16:creationId xmlns:a16="http://schemas.microsoft.com/office/drawing/2014/main" id="{D9FCBB94-1E5B-D171-79BF-4DA436552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73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8DCFD2-BEDC-CB59-0A21-590250A88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71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wearing a cape and boots&#10;&#10;Description automatically generated with low confidence">
            <a:extLst>
              <a:ext uri="{FF2B5EF4-FFF2-40B4-BE49-F238E27FC236}">
                <a16:creationId xmlns:a16="http://schemas.microsoft.com/office/drawing/2014/main" id="{03C89B33-8207-448F-3E7D-679BCD22C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88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utting their hands together&#10;&#10;Description automatically generated with medium confidence">
            <a:extLst>
              <a:ext uri="{FF2B5EF4-FFF2-40B4-BE49-F238E27FC236}">
                <a16:creationId xmlns:a16="http://schemas.microsoft.com/office/drawing/2014/main" id="{D7CDF38D-F738-62EF-8AB4-EB21E443C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78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1E1BF677-F524-399C-FB1A-4E6948393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87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inger, person&#10;&#10;Description automatically generated">
            <a:extLst>
              <a:ext uri="{FF2B5EF4-FFF2-40B4-BE49-F238E27FC236}">
                <a16:creationId xmlns:a16="http://schemas.microsoft.com/office/drawing/2014/main" id="{B2C6CB6E-E8A4-B9B6-5CA1-D8119F1E2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39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otwear, clothing&#10;&#10;Description automatically generated">
            <a:extLst>
              <a:ext uri="{FF2B5EF4-FFF2-40B4-BE49-F238E27FC236}">
                <a16:creationId xmlns:a16="http://schemas.microsoft.com/office/drawing/2014/main" id="{12750C01-C15F-78DE-F28D-46ACAE35C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06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sect, invertebrate&#10;&#10;Description automatically generated">
            <a:extLst>
              <a:ext uri="{FF2B5EF4-FFF2-40B4-BE49-F238E27FC236}">
                <a16:creationId xmlns:a16="http://schemas.microsoft.com/office/drawing/2014/main" id="{C9492DED-8CED-137F-97A1-2DAA78EBD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28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A13962F9-5E33-A56D-E35A-28022BE4C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52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businesscard&#10;&#10;Description automatically generated">
            <a:extLst>
              <a:ext uri="{FF2B5EF4-FFF2-40B4-BE49-F238E27FC236}">
                <a16:creationId xmlns:a16="http://schemas.microsoft.com/office/drawing/2014/main" id="{39BED8CC-412D-8848-FF52-5A1A95B0A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hands holding a broken heart&#10;&#10;Description automatically generated with low confidence">
            <a:extLst>
              <a:ext uri="{FF2B5EF4-FFF2-40B4-BE49-F238E27FC236}">
                <a16:creationId xmlns:a16="http://schemas.microsoft.com/office/drawing/2014/main" id="{B9A3FBE3-0CE1-6EE3-CA34-2342CF058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3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0C2E06EA-BBDF-ADCD-DEEA-C1DBE250BD9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20019" y="1346356"/>
              <a:ext cx="12770583" cy="5284446"/>
            </p:xfrm>
            <a:graphic>
              <a:graphicData uri="http://schemas.microsoft.com/office/powerpoint/2016/summaryzoom">
                <psuz:summaryZm>
                  <psuz:summaryZmObj sectionId="{CA956990-31EA-0A44-8467-532127138F30}">
                    <psuz:zmPr id="{061139AC-54C7-494E-BB43-42E808A96616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4860" y="415352"/>
                          <a:ext cx="3831175" cy="21550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75DAF83-FD9E-6D48-92E6-665DF02F6FAC}">
                    <psuz:zmPr id="{3B2F04C5-F0C6-164A-9290-A99864606E94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469704" y="415352"/>
                          <a:ext cx="3831175" cy="21550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7353F6F-C147-B349-ABC8-90E2C67FBFAE}">
                    <psuz:zmPr id="{6DC06C82-A3FF-024C-80A4-5AFB3A029BE4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444548" y="415352"/>
                          <a:ext cx="3831175" cy="21550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CC10F38-7B78-7B4E-80C5-1757291A5F4A}">
                    <psuz:zmPr id="{4F998978-AE0A-B04C-B653-0E3D7508EF51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4860" y="2714057"/>
                          <a:ext cx="3831175" cy="21550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DD41D42-8B81-6C40-AEF1-7284A9C84CB3}">
                    <psuz:zmPr id="{AC56A647-8B01-D644-B312-4ED78B730D25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469704" y="2714057"/>
                          <a:ext cx="3831175" cy="21550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43ADDBB-2FB1-1841-9B15-095B385E0C58}">
                    <psuz:zmPr id="{F162FE86-4158-854A-9168-12CC8914FFB7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444548" y="2714057"/>
                          <a:ext cx="3831175" cy="21550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0C2E06EA-BBDF-ADCD-DEEA-C1DBE250BD9F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-320019" y="1346356"/>
                <a:ext cx="12770583" cy="5284446"/>
                <a:chOff x="-320019" y="1346356"/>
                <a:chExt cx="12770583" cy="5284446"/>
              </a:xfrm>
            </p:grpSpPr>
            <p:pic>
              <p:nvPicPr>
                <p:cNvPr id="2" name="Picture 2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74841" y="1761708"/>
                  <a:ext cx="3831175" cy="215503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3" name="Picture 3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49685" y="1761708"/>
                  <a:ext cx="3831175" cy="215503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Picture 4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24529" y="1761708"/>
                  <a:ext cx="3831175" cy="215503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Picture 7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4841" y="4060413"/>
                  <a:ext cx="3831175" cy="215503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Picture 8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49685" y="4060413"/>
                  <a:ext cx="3831175" cy="215503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Picture 9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24529" y="4060413"/>
                  <a:ext cx="3831175" cy="215503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B30A53F-9D72-30FC-833B-60C7DFD3FC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44196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60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twear, text&#10;&#10;Description automatically generated">
            <a:extLst>
              <a:ext uri="{FF2B5EF4-FFF2-40B4-BE49-F238E27FC236}">
                <a16:creationId xmlns:a16="http://schemas.microsoft.com/office/drawing/2014/main" id="{48F56DDC-D90D-F478-441F-0AAE7B77F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6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child holding hands&#10;&#10;Description automatically generated with medium confidence">
            <a:extLst>
              <a:ext uri="{FF2B5EF4-FFF2-40B4-BE49-F238E27FC236}">
                <a16:creationId xmlns:a16="http://schemas.microsoft.com/office/drawing/2014/main" id="{32903F64-0121-2AA9-C6E7-13F541EC9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2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human face, clothing, screenshot&#10;&#10;Description automatically generated">
            <a:extLst>
              <a:ext uri="{FF2B5EF4-FFF2-40B4-BE49-F238E27FC236}">
                <a16:creationId xmlns:a16="http://schemas.microsoft.com/office/drawing/2014/main" id="{C5B29C34-424C-82A9-047D-66DDCCF7A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9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77D7570A-73BA-40A5-489A-A505AA9D3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4CB3AB-EBA8-3C10-FF58-71C7D9C58ED7}"/>
              </a:ext>
            </a:extLst>
          </p:cNvPr>
          <p:cNvSpPr txBox="1"/>
          <p:nvPr/>
        </p:nvSpPr>
        <p:spPr>
          <a:xfrm>
            <a:off x="3047134" y="3244334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</a:rPr>
              <a:t>To 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203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oster&#10;&#10;Description automatically generated">
            <a:extLst>
              <a:ext uri="{FF2B5EF4-FFF2-40B4-BE49-F238E27FC236}">
                <a16:creationId xmlns:a16="http://schemas.microsoft.com/office/drawing/2014/main" id="{105F5AF6-5EFC-C06B-15B4-8D87D80E3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ild looking through a magnifying glass&#10;&#10;Description automatically generated">
            <a:extLst>
              <a:ext uri="{FF2B5EF4-FFF2-40B4-BE49-F238E27FC236}">
                <a16:creationId xmlns:a16="http://schemas.microsoft.com/office/drawing/2014/main" id="{A5CBD1E7-CB62-08B2-2A74-2046AF039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looking through a magnifying glass&#10;&#10;Description automatically generated">
            <a:extLst>
              <a:ext uri="{FF2B5EF4-FFF2-40B4-BE49-F238E27FC236}">
                <a16:creationId xmlns:a16="http://schemas.microsoft.com/office/drawing/2014/main" id="{0ACDF1A5-20C1-079F-5F5A-9F708742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looking through a magnifying glass&#10;&#10;Description automatically generated">
            <a:extLst>
              <a:ext uri="{FF2B5EF4-FFF2-40B4-BE49-F238E27FC236}">
                <a16:creationId xmlns:a16="http://schemas.microsoft.com/office/drawing/2014/main" id="{46BE384B-C63F-CA09-85E8-C56F4FA4A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2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egg&#10;&#10;Description automatically generated">
            <a:extLst>
              <a:ext uri="{FF2B5EF4-FFF2-40B4-BE49-F238E27FC236}">
                <a16:creationId xmlns:a16="http://schemas.microsoft.com/office/drawing/2014/main" id="{0880EEB2-669C-40BB-DC8F-EC1A72A58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7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egg, cartoon&#10;&#10;Description automatically generated">
            <a:extLst>
              <a:ext uri="{FF2B5EF4-FFF2-40B4-BE49-F238E27FC236}">
                <a16:creationId xmlns:a16="http://schemas.microsoft.com/office/drawing/2014/main" id="{292DCFD3-12B0-346F-9D84-0BD0E3E45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2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twear, text&#10;&#10;Description automatically generated">
            <a:extLst>
              <a:ext uri="{FF2B5EF4-FFF2-40B4-BE49-F238E27FC236}">
                <a16:creationId xmlns:a16="http://schemas.microsoft.com/office/drawing/2014/main" id="{2A145A9D-E4E0-5F87-3A49-4B114A2FC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76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320E8580CBFA4D865E2C2A54D625CB" ma:contentTypeVersion="15" ma:contentTypeDescription="Create a new document." ma:contentTypeScope="" ma:versionID="d8b591277480bde947c2f29acada7255">
  <xsd:schema xmlns:xsd="http://www.w3.org/2001/XMLSchema" xmlns:xs="http://www.w3.org/2001/XMLSchema" xmlns:p="http://schemas.microsoft.com/office/2006/metadata/properties" xmlns:ns2="b2552c56-f950-4421-8bd3-01cdb328b0ef" xmlns:ns3="caeccce5-f0d4-4842-9765-2a6e8c3b47f0" targetNamespace="http://schemas.microsoft.com/office/2006/metadata/properties" ma:root="true" ma:fieldsID="423d2da9e3e307e23b95188aa49f4925" ns2:_="" ns3:_="">
    <xsd:import namespace="b2552c56-f950-4421-8bd3-01cdb328b0ef"/>
    <xsd:import namespace="caeccce5-f0d4-4842-9765-2a6e8c3b47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52c56-f950-4421-8bd3-01cdb328b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1e769eb-3a16-4db7-8f91-4e7e089aca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ccce5-f0d4-4842-9765-2a6e8c3b47f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636936a-4f51-4427-80bd-b6faac35dd0d}" ma:internalName="TaxCatchAll" ma:showField="CatchAllData" ma:web="caeccce5-f0d4-4842-9765-2a6e8c3b47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06093B-68F4-41D0-AB30-D0B34D457680}"/>
</file>

<file path=customXml/itemProps2.xml><?xml version="1.0" encoding="utf-8"?>
<ds:datastoreItem xmlns:ds="http://schemas.openxmlformats.org/officeDocument/2006/customXml" ds:itemID="{F006CEB5-4313-446C-B1D4-44DE3AD2BD70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Macintosh PowerPoint</Application>
  <PresentationFormat>Widescreen</PresentationFormat>
  <Paragraphs>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Pooky Knightsmith</dc:creator>
  <cp:lastModifiedBy>Pooky Knightsmith</cp:lastModifiedBy>
  <cp:revision>3</cp:revision>
  <dcterms:created xsi:type="dcterms:W3CDTF">2023-06-10T06:14:13Z</dcterms:created>
  <dcterms:modified xsi:type="dcterms:W3CDTF">2024-03-07T04:27:22Z</dcterms:modified>
</cp:coreProperties>
</file>