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10411" r:id="rId2"/>
    <p:sldId id="281" r:id="rId3"/>
    <p:sldId id="257" r:id="rId4"/>
    <p:sldId id="298" r:id="rId5"/>
    <p:sldId id="283" r:id="rId6"/>
    <p:sldId id="10412" r:id="rId7"/>
    <p:sldId id="299" r:id="rId8"/>
    <p:sldId id="287" r:id="rId9"/>
    <p:sldId id="10413" r:id="rId10"/>
    <p:sldId id="10414" r:id="rId11"/>
    <p:sldId id="28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D0BA"/>
    <a:srgbClr val="6DDBBE"/>
    <a:srgbClr val="90DFD6"/>
    <a:srgbClr val="36E5CF"/>
    <a:srgbClr val="92F2F7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0CB663-3FF3-46D2-9842-F83969CA192B}" v="146" dt="2024-04-27T10:09:27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59" autoAdjust="0"/>
  </p:normalViewPr>
  <p:slideViewPr>
    <p:cSldViewPr snapToGrid="0">
      <p:cViewPr varScale="1">
        <p:scale>
          <a:sx n="92" d="100"/>
          <a:sy n="92" d="100"/>
        </p:scale>
        <p:origin x="43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92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ash Kidiyoor" userId="fad6e159-e5af-4715-b859-5404d72958c0" providerId="ADAL" clId="{B70CB663-3FF3-46D2-9842-F83969CA192B}"/>
    <pc:docChg chg="undo custSel addSld delSld modSld modMainMaster">
      <pc:chgData name="Prash Kidiyoor" userId="fad6e159-e5af-4715-b859-5404d72958c0" providerId="ADAL" clId="{B70CB663-3FF3-46D2-9842-F83969CA192B}" dt="2024-04-27T10:09:57.669" v="337" actId="1076"/>
      <pc:docMkLst>
        <pc:docMk/>
      </pc:docMkLst>
      <pc:sldChg chg="addSp delSp modSp add mod">
        <pc:chgData name="Prash Kidiyoor" userId="fad6e159-e5af-4715-b859-5404d72958c0" providerId="ADAL" clId="{B70CB663-3FF3-46D2-9842-F83969CA192B}" dt="2024-04-27T09:59:31.034" v="164" actId="478"/>
        <pc:sldMkLst>
          <pc:docMk/>
          <pc:sldMk cId="2060042239" sldId="257"/>
        </pc:sldMkLst>
        <pc:spChg chg="add mod">
          <ac:chgData name="Prash Kidiyoor" userId="fad6e159-e5af-4715-b859-5404d72958c0" providerId="ADAL" clId="{B70CB663-3FF3-46D2-9842-F83969CA192B}" dt="2024-04-27T09:58:32.259" v="67"/>
          <ac:spMkLst>
            <pc:docMk/>
            <pc:sldMk cId="2060042239" sldId="257"/>
            <ac:spMk id="4" creationId="{61F8C76C-99DD-596C-3219-455A41CD9DB4}"/>
          </ac:spMkLst>
        </pc:spChg>
        <pc:spChg chg="mod">
          <ac:chgData name="Prash Kidiyoor" userId="fad6e159-e5af-4715-b859-5404d72958c0" providerId="ADAL" clId="{B70CB663-3FF3-46D2-9842-F83969CA192B}" dt="2024-04-27T09:56:18.259" v="35" actId="403"/>
          <ac:spMkLst>
            <pc:docMk/>
            <pc:sldMk cId="2060042239" sldId="257"/>
            <ac:spMk id="8" creationId="{938E3964-EE54-4BDC-A0A3-DC7D197FFB5C}"/>
          </ac:spMkLst>
        </pc:spChg>
        <pc:picChg chg="del">
          <ac:chgData name="Prash Kidiyoor" userId="fad6e159-e5af-4715-b859-5404d72958c0" providerId="ADAL" clId="{B70CB663-3FF3-46D2-9842-F83969CA192B}" dt="2024-04-27T09:58:30.423" v="65" actId="478"/>
          <ac:picMkLst>
            <pc:docMk/>
            <pc:sldMk cId="2060042239" sldId="257"/>
            <ac:picMk id="2" creationId="{598E78FC-D86C-59B5-B72F-E8A34BF79DF4}"/>
          </ac:picMkLst>
        </pc:picChg>
        <pc:picChg chg="add mod">
          <ac:chgData name="Prash Kidiyoor" userId="fad6e159-e5af-4715-b859-5404d72958c0" providerId="ADAL" clId="{B70CB663-3FF3-46D2-9842-F83969CA192B}" dt="2024-04-27T09:54:34.538" v="13"/>
          <ac:picMkLst>
            <pc:docMk/>
            <pc:sldMk cId="2060042239" sldId="257"/>
            <ac:picMk id="3" creationId="{39D26AC4-71A4-6035-72AB-0AA01F9D9C9A}"/>
          </ac:picMkLst>
        </pc:picChg>
        <pc:picChg chg="del">
          <ac:chgData name="Prash Kidiyoor" userId="fad6e159-e5af-4715-b859-5404d72958c0" providerId="ADAL" clId="{B70CB663-3FF3-46D2-9842-F83969CA192B}" dt="2024-04-27T09:58:31.996" v="66" actId="478"/>
          <ac:picMkLst>
            <pc:docMk/>
            <pc:sldMk cId="2060042239" sldId="257"/>
            <ac:picMk id="5" creationId="{A74059C9-75FD-BBDF-C3FC-83CC065E4296}"/>
          </ac:picMkLst>
        </pc:picChg>
        <pc:picChg chg="del">
          <ac:chgData name="Prash Kidiyoor" userId="fad6e159-e5af-4715-b859-5404d72958c0" providerId="ADAL" clId="{B70CB663-3FF3-46D2-9842-F83969CA192B}" dt="2024-04-27T09:59:31.034" v="164" actId="478"/>
          <ac:picMkLst>
            <pc:docMk/>
            <pc:sldMk cId="2060042239" sldId="257"/>
            <ac:picMk id="7" creationId="{BE60E894-413F-EDBB-465A-49F861364842}"/>
          </ac:picMkLst>
        </pc:picChg>
        <pc:picChg chg="del">
          <ac:chgData name="Prash Kidiyoor" userId="fad6e159-e5af-4715-b859-5404d72958c0" providerId="ADAL" clId="{B70CB663-3FF3-46D2-9842-F83969CA192B}" dt="2024-04-27T09:54:34.066" v="12" actId="478"/>
          <ac:picMkLst>
            <pc:docMk/>
            <pc:sldMk cId="2060042239" sldId="257"/>
            <ac:picMk id="9" creationId="{D5265A84-749E-5583-885E-763CF2CE1021}"/>
          </ac:picMkLst>
        </pc:picChg>
      </pc:sldChg>
      <pc:sldChg chg="addSp delSp modSp add mod">
        <pc:chgData name="Prash Kidiyoor" userId="fad6e159-e5af-4715-b859-5404d72958c0" providerId="ADAL" clId="{B70CB663-3FF3-46D2-9842-F83969CA192B}" dt="2024-04-27T09:58:39.186" v="69" actId="478"/>
        <pc:sldMkLst>
          <pc:docMk/>
          <pc:sldMk cId="2913601738" sldId="281"/>
        </pc:sldMkLst>
        <pc:spChg chg="mod">
          <ac:chgData name="Prash Kidiyoor" userId="fad6e159-e5af-4715-b859-5404d72958c0" providerId="ADAL" clId="{B70CB663-3FF3-46D2-9842-F83969CA192B}" dt="2024-04-27T09:56:06.643" v="32" actId="403"/>
          <ac:spMkLst>
            <pc:docMk/>
            <pc:sldMk cId="2913601738" sldId="281"/>
            <ac:spMk id="3" creationId="{291C12B2-6843-582E-63FC-CE1C6CA93600}"/>
          </ac:spMkLst>
        </pc:spChg>
        <pc:spChg chg="del mod">
          <ac:chgData name="Prash Kidiyoor" userId="fad6e159-e5af-4715-b859-5404d72958c0" providerId="ADAL" clId="{B70CB663-3FF3-46D2-9842-F83969CA192B}" dt="2024-04-27T09:58:39.186" v="69" actId="478"/>
          <ac:spMkLst>
            <pc:docMk/>
            <pc:sldMk cId="2913601738" sldId="281"/>
            <ac:spMk id="5" creationId="{0FF64845-2BE1-67C9-4914-39040D7AAFB8}"/>
          </ac:spMkLst>
        </pc:spChg>
        <pc:spChg chg="add mod">
          <ac:chgData name="Prash Kidiyoor" userId="fad6e159-e5af-4715-b859-5404d72958c0" providerId="ADAL" clId="{B70CB663-3FF3-46D2-9842-F83969CA192B}" dt="2024-04-27T09:58:37.678" v="68"/>
          <ac:spMkLst>
            <pc:docMk/>
            <pc:sldMk cId="2913601738" sldId="281"/>
            <ac:spMk id="7" creationId="{B241E406-18FA-216C-56D4-910F64AE679C}"/>
          </ac:spMkLst>
        </pc:spChg>
        <pc:picChg chg="add mod">
          <ac:chgData name="Prash Kidiyoor" userId="fad6e159-e5af-4715-b859-5404d72958c0" providerId="ADAL" clId="{B70CB663-3FF3-46D2-9842-F83969CA192B}" dt="2024-04-27T09:54:30.935" v="11" actId="1076"/>
          <ac:picMkLst>
            <pc:docMk/>
            <pc:sldMk cId="2913601738" sldId="281"/>
            <ac:picMk id="2" creationId="{E598FADB-11ED-2ED6-DCFC-6BEAF0264C19}"/>
          </ac:picMkLst>
        </pc:picChg>
        <pc:picChg chg="del">
          <ac:chgData name="Prash Kidiyoor" userId="fad6e159-e5af-4715-b859-5404d72958c0" providerId="ADAL" clId="{B70CB663-3FF3-46D2-9842-F83969CA192B}" dt="2024-04-27T09:54:23.445" v="7" actId="478"/>
          <ac:picMkLst>
            <pc:docMk/>
            <pc:sldMk cId="2913601738" sldId="281"/>
            <ac:picMk id="4" creationId="{DCD9D2EE-8975-A969-BB7F-C6837D2BB810}"/>
          </ac:picMkLst>
        </pc:picChg>
        <pc:picChg chg="del mod">
          <ac:chgData name="Prash Kidiyoor" userId="fad6e159-e5af-4715-b859-5404d72958c0" providerId="ADAL" clId="{B70CB663-3FF3-46D2-9842-F83969CA192B}" dt="2024-04-27T09:55:38.520" v="27" actId="478"/>
          <ac:picMkLst>
            <pc:docMk/>
            <pc:sldMk cId="2913601738" sldId="281"/>
            <ac:picMk id="8" creationId="{0BC1B78D-1C3E-048D-937E-89FAA04E6C1C}"/>
          </ac:picMkLst>
        </pc:picChg>
        <pc:picChg chg="del">
          <ac:chgData name="Prash Kidiyoor" userId="fad6e159-e5af-4715-b859-5404d72958c0" providerId="ADAL" clId="{B70CB663-3FF3-46D2-9842-F83969CA192B}" dt="2024-04-27T09:55:48.143" v="28" actId="478"/>
          <ac:picMkLst>
            <pc:docMk/>
            <pc:sldMk cId="2913601738" sldId="281"/>
            <ac:picMk id="9" creationId="{B019D6B7-D812-6522-318A-F69DA3C728E5}"/>
          </ac:picMkLst>
        </pc:picChg>
        <pc:picChg chg="mod">
          <ac:chgData name="Prash Kidiyoor" userId="fad6e159-e5af-4715-b859-5404d72958c0" providerId="ADAL" clId="{B70CB663-3FF3-46D2-9842-F83969CA192B}" dt="2024-04-27T09:55:55.665" v="29" actId="1076"/>
          <ac:picMkLst>
            <pc:docMk/>
            <pc:sldMk cId="2913601738" sldId="281"/>
            <ac:picMk id="15" creationId="{562A1517-254A-022C-BCFC-1E30C38E6D62}"/>
          </ac:picMkLst>
        </pc:picChg>
      </pc:sldChg>
      <pc:sldChg chg="addSp delSp modSp add mod delAnim">
        <pc:chgData name="Prash Kidiyoor" userId="fad6e159-e5af-4715-b859-5404d72958c0" providerId="ADAL" clId="{B70CB663-3FF3-46D2-9842-F83969CA192B}" dt="2024-04-27T10:05:39.173" v="177"/>
        <pc:sldMkLst>
          <pc:docMk/>
          <pc:sldMk cId="43182645" sldId="283"/>
        </pc:sldMkLst>
        <pc:spChg chg="add mod">
          <ac:chgData name="Prash Kidiyoor" userId="fad6e159-e5af-4715-b859-5404d72958c0" providerId="ADAL" clId="{B70CB663-3FF3-46D2-9842-F83969CA192B}" dt="2024-04-27T09:58:18.729" v="60"/>
          <ac:spMkLst>
            <pc:docMk/>
            <pc:sldMk cId="43182645" sldId="283"/>
            <ac:spMk id="4" creationId="{9E70AF74-DA7C-2A86-A706-1879298672E2}"/>
          </ac:spMkLst>
        </pc:spChg>
        <pc:graphicFrameChg chg="add mod">
          <ac:chgData name="Prash Kidiyoor" userId="fad6e159-e5af-4715-b859-5404d72958c0" providerId="ADAL" clId="{B70CB663-3FF3-46D2-9842-F83969CA192B}" dt="2024-04-27T10:05:39.173" v="177"/>
          <ac:graphicFrameMkLst>
            <pc:docMk/>
            <pc:sldMk cId="43182645" sldId="283"/>
            <ac:graphicFrameMk id="13" creationId="{B7A65C85-A9B0-7263-46A9-69A8BA3603FE}"/>
          </ac:graphicFrameMkLst>
        </pc:graphicFrameChg>
        <pc:picChg chg="del">
          <ac:chgData name="Prash Kidiyoor" userId="fad6e159-e5af-4715-b859-5404d72958c0" providerId="ADAL" clId="{B70CB663-3FF3-46D2-9842-F83969CA192B}" dt="2024-04-27T09:58:16.694" v="58" actId="478"/>
          <ac:picMkLst>
            <pc:docMk/>
            <pc:sldMk cId="43182645" sldId="283"/>
            <ac:picMk id="2" creationId="{598E78FC-D86C-59B5-B72F-E8A34BF79DF4}"/>
          </ac:picMkLst>
        </pc:picChg>
        <pc:picChg chg="add mod">
          <ac:chgData name="Prash Kidiyoor" userId="fad6e159-e5af-4715-b859-5404d72958c0" providerId="ADAL" clId="{B70CB663-3FF3-46D2-9842-F83969CA192B}" dt="2024-04-27T09:54:42.505" v="17"/>
          <ac:picMkLst>
            <pc:docMk/>
            <pc:sldMk cId="43182645" sldId="283"/>
            <ac:picMk id="3" creationId="{E7E8FE61-DADB-01BD-523C-EFDC5CBDEF79}"/>
          </ac:picMkLst>
        </pc:picChg>
        <pc:picChg chg="del">
          <ac:chgData name="Prash Kidiyoor" userId="fad6e159-e5af-4715-b859-5404d72958c0" providerId="ADAL" clId="{B70CB663-3FF3-46D2-9842-F83969CA192B}" dt="2024-04-27T09:58:18.466" v="59" actId="478"/>
          <ac:picMkLst>
            <pc:docMk/>
            <pc:sldMk cId="43182645" sldId="283"/>
            <ac:picMk id="5" creationId="{A74059C9-75FD-BBDF-C3FC-83CC065E4296}"/>
          </ac:picMkLst>
        </pc:picChg>
        <pc:picChg chg="del">
          <ac:chgData name="Prash Kidiyoor" userId="fad6e159-e5af-4715-b859-5404d72958c0" providerId="ADAL" clId="{B70CB663-3FF3-46D2-9842-F83969CA192B}" dt="2024-04-27T09:58:20.102" v="61" actId="478"/>
          <ac:picMkLst>
            <pc:docMk/>
            <pc:sldMk cId="43182645" sldId="283"/>
            <ac:picMk id="7" creationId="{BE60E894-413F-EDBB-465A-49F861364842}"/>
          </ac:picMkLst>
        </pc:picChg>
        <pc:picChg chg="del">
          <ac:chgData name="Prash Kidiyoor" userId="fad6e159-e5af-4715-b859-5404d72958c0" providerId="ADAL" clId="{B70CB663-3FF3-46D2-9842-F83969CA192B}" dt="2024-04-27T09:54:42.175" v="16" actId="478"/>
          <ac:picMkLst>
            <pc:docMk/>
            <pc:sldMk cId="43182645" sldId="283"/>
            <ac:picMk id="9" creationId="{D5265A84-749E-5583-885E-763CF2CE1021}"/>
          </ac:picMkLst>
        </pc:picChg>
        <pc:picChg chg="add mod">
          <ac:chgData name="Prash Kidiyoor" userId="fad6e159-e5af-4715-b859-5404d72958c0" providerId="ADAL" clId="{B70CB663-3FF3-46D2-9842-F83969CA192B}" dt="2024-04-27T10:05:32.232" v="176" actId="1076"/>
          <ac:picMkLst>
            <pc:docMk/>
            <pc:sldMk cId="43182645" sldId="283"/>
            <ac:picMk id="10" creationId="{68416A46-5173-373D-D62C-95B70B5BB7C3}"/>
          </ac:picMkLst>
        </pc:picChg>
        <pc:picChg chg="add mod">
          <ac:chgData name="Prash Kidiyoor" userId="fad6e159-e5af-4715-b859-5404d72958c0" providerId="ADAL" clId="{B70CB663-3FF3-46D2-9842-F83969CA192B}" dt="2024-04-27T10:05:32.232" v="176" actId="1076"/>
          <ac:picMkLst>
            <pc:docMk/>
            <pc:sldMk cId="43182645" sldId="283"/>
            <ac:picMk id="11" creationId="{969D6C54-D71E-913E-DA6C-5E39FEACAD60}"/>
          </ac:picMkLst>
        </pc:picChg>
        <pc:picChg chg="del">
          <ac:chgData name="Prash Kidiyoor" userId="fad6e159-e5af-4715-b859-5404d72958c0" providerId="ADAL" clId="{B70CB663-3FF3-46D2-9842-F83969CA192B}" dt="2024-04-27T10:05:14.402" v="171" actId="478"/>
          <ac:picMkLst>
            <pc:docMk/>
            <pc:sldMk cId="43182645" sldId="283"/>
            <ac:picMk id="12" creationId="{38D1EF8D-64FD-CA55-368C-BCC6B06DB096}"/>
          </ac:picMkLst>
        </pc:picChg>
      </pc:sldChg>
      <pc:sldChg chg="addSp delSp modSp add mod modAnim">
        <pc:chgData name="Prash Kidiyoor" userId="fad6e159-e5af-4715-b859-5404d72958c0" providerId="ADAL" clId="{B70CB663-3FF3-46D2-9842-F83969CA192B}" dt="2024-04-27T10:09:27.489" v="332" actId="20577"/>
        <pc:sldMkLst>
          <pc:docMk/>
          <pc:sldMk cId="887874511" sldId="285"/>
        </pc:sldMkLst>
        <pc:spChg chg="add mod">
          <ac:chgData name="Prash Kidiyoor" userId="fad6e159-e5af-4715-b859-5404d72958c0" providerId="ADAL" clId="{B70CB663-3FF3-46D2-9842-F83969CA192B}" dt="2024-04-27T09:56:51.697" v="48"/>
          <ac:spMkLst>
            <pc:docMk/>
            <pc:sldMk cId="887874511" sldId="285"/>
            <ac:spMk id="4" creationId="{A05FE7DE-9D89-A7DD-8271-7473FB79DD9F}"/>
          </ac:spMkLst>
        </pc:spChg>
        <pc:spChg chg="mod">
          <ac:chgData name="Prash Kidiyoor" userId="fad6e159-e5af-4715-b859-5404d72958c0" providerId="ADAL" clId="{B70CB663-3FF3-46D2-9842-F83969CA192B}" dt="2024-04-27T10:09:27.489" v="332" actId="20577"/>
          <ac:spMkLst>
            <pc:docMk/>
            <pc:sldMk cId="887874511" sldId="285"/>
            <ac:spMk id="8" creationId="{938E3964-EE54-4BDC-A0A3-DC7D197FFB5C}"/>
          </ac:spMkLst>
        </pc:spChg>
        <pc:picChg chg="del">
          <ac:chgData name="Prash Kidiyoor" userId="fad6e159-e5af-4715-b859-5404d72958c0" providerId="ADAL" clId="{B70CB663-3FF3-46D2-9842-F83969CA192B}" dt="2024-04-27T09:56:53.442" v="49" actId="478"/>
          <ac:picMkLst>
            <pc:docMk/>
            <pc:sldMk cId="887874511" sldId="285"/>
            <ac:picMk id="2" creationId="{598E78FC-D86C-59B5-B72F-E8A34BF79DF4}"/>
          </ac:picMkLst>
        </pc:picChg>
        <pc:picChg chg="add mod">
          <ac:chgData name="Prash Kidiyoor" userId="fad6e159-e5af-4715-b859-5404d72958c0" providerId="ADAL" clId="{B70CB663-3FF3-46D2-9842-F83969CA192B}" dt="2024-04-27T09:54:52.848" v="23"/>
          <ac:picMkLst>
            <pc:docMk/>
            <pc:sldMk cId="887874511" sldId="285"/>
            <ac:picMk id="3" creationId="{0EB05AD8-C68F-F26C-56B5-EF219E593E0B}"/>
          </ac:picMkLst>
        </pc:picChg>
        <pc:picChg chg="del">
          <ac:chgData name="Prash Kidiyoor" userId="fad6e159-e5af-4715-b859-5404d72958c0" providerId="ADAL" clId="{B70CB663-3FF3-46D2-9842-F83969CA192B}" dt="2024-04-27T09:56:51.210" v="47" actId="478"/>
          <ac:picMkLst>
            <pc:docMk/>
            <pc:sldMk cId="887874511" sldId="285"/>
            <ac:picMk id="5" creationId="{A74059C9-75FD-BBDF-C3FC-83CC065E4296}"/>
          </ac:picMkLst>
        </pc:picChg>
        <pc:picChg chg="del mod">
          <ac:chgData name="Prash Kidiyoor" userId="fad6e159-e5af-4715-b859-5404d72958c0" providerId="ADAL" clId="{B70CB663-3FF3-46D2-9842-F83969CA192B}" dt="2024-04-27T09:57:45.907" v="51" actId="478"/>
          <ac:picMkLst>
            <pc:docMk/>
            <pc:sldMk cId="887874511" sldId="285"/>
            <ac:picMk id="7" creationId="{BE60E894-413F-EDBB-465A-49F861364842}"/>
          </ac:picMkLst>
        </pc:picChg>
        <pc:picChg chg="del">
          <ac:chgData name="Prash Kidiyoor" userId="fad6e159-e5af-4715-b859-5404d72958c0" providerId="ADAL" clId="{B70CB663-3FF3-46D2-9842-F83969CA192B}" dt="2024-04-27T09:54:52.506" v="22" actId="478"/>
          <ac:picMkLst>
            <pc:docMk/>
            <pc:sldMk cId="887874511" sldId="285"/>
            <ac:picMk id="9" creationId="{D5265A84-749E-5583-885E-763CF2CE1021}"/>
          </ac:picMkLst>
        </pc:picChg>
      </pc:sldChg>
      <pc:sldChg chg="addSp delSp modSp add mod">
        <pc:chgData name="Prash Kidiyoor" userId="fad6e159-e5af-4715-b859-5404d72958c0" providerId="ADAL" clId="{B70CB663-3FF3-46D2-9842-F83969CA192B}" dt="2024-04-27T09:58:04.828" v="54"/>
        <pc:sldMkLst>
          <pc:docMk/>
          <pc:sldMk cId="3863269754" sldId="287"/>
        </pc:sldMkLst>
        <pc:spChg chg="add mod">
          <ac:chgData name="Prash Kidiyoor" userId="fad6e159-e5af-4715-b859-5404d72958c0" providerId="ADAL" clId="{B70CB663-3FF3-46D2-9842-F83969CA192B}" dt="2024-04-27T09:58:04.828" v="54"/>
          <ac:spMkLst>
            <pc:docMk/>
            <pc:sldMk cId="3863269754" sldId="287"/>
            <ac:spMk id="12" creationId="{54B69F07-41C2-1C33-92E4-CC7E9F93748A}"/>
          </ac:spMkLst>
        </pc:spChg>
        <pc:picChg chg="del">
          <ac:chgData name="Prash Kidiyoor" userId="fad6e159-e5af-4715-b859-5404d72958c0" providerId="ADAL" clId="{B70CB663-3FF3-46D2-9842-F83969CA192B}" dt="2024-04-27T09:57:56.121" v="52" actId="478"/>
          <ac:picMkLst>
            <pc:docMk/>
            <pc:sldMk cId="3863269754" sldId="287"/>
            <ac:picMk id="2" creationId="{598E78FC-D86C-59B5-B72F-E8A34BF79DF4}"/>
          </ac:picMkLst>
        </pc:picChg>
        <pc:picChg chg="del">
          <ac:chgData name="Prash Kidiyoor" userId="fad6e159-e5af-4715-b859-5404d72958c0" providerId="ADAL" clId="{B70CB663-3FF3-46D2-9842-F83969CA192B}" dt="2024-04-27T09:58:04.545" v="53" actId="478"/>
          <ac:picMkLst>
            <pc:docMk/>
            <pc:sldMk cId="3863269754" sldId="287"/>
            <ac:picMk id="5" creationId="{A74059C9-75FD-BBDF-C3FC-83CC065E4296}"/>
          </ac:picMkLst>
        </pc:picChg>
        <pc:picChg chg="add mod">
          <ac:chgData name="Prash Kidiyoor" userId="fad6e159-e5af-4715-b859-5404d72958c0" providerId="ADAL" clId="{B70CB663-3FF3-46D2-9842-F83969CA192B}" dt="2024-04-27T09:54:48.526" v="21"/>
          <ac:picMkLst>
            <pc:docMk/>
            <pc:sldMk cId="3863269754" sldId="287"/>
            <ac:picMk id="8" creationId="{17252C14-A995-3AAB-1FFC-ABC0BAFDB381}"/>
          </ac:picMkLst>
        </pc:picChg>
        <pc:picChg chg="del">
          <ac:chgData name="Prash Kidiyoor" userId="fad6e159-e5af-4715-b859-5404d72958c0" providerId="ADAL" clId="{B70CB663-3FF3-46D2-9842-F83969CA192B}" dt="2024-04-27T09:54:48.195" v="20" actId="478"/>
          <ac:picMkLst>
            <pc:docMk/>
            <pc:sldMk cId="3863269754" sldId="287"/>
            <ac:picMk id="9" creationId="{D5265A84-749E-5583-885E-763CF2CE1021}"/>
          </ac:picMkLst>
        </pc:picChg>
      </pc:sldChg>
      <pc:sldChg chg="addSp delSp modSp add mod">
        <pc:chgData name="Prash Kidiyoor" userId="fad6e159-e5af-4715-b859-5404d72958c0" providerId="ADAL" clId="{B70CB663-3FF3-46D2-9842-F83969CA192B}" dt="2024-04-27T09:58:26.135" v="64"/>
        <pc:sldMkLst>
          <pc:docMk/>
          <pc:sldMk cId="1457278037" sldId="298"/>
        </pc:sldMkLst>
        <pc:spChg chg="add mod">
          <ac:chgData name="Prash Kidiyoor" userId="fad6e159-e5af-4715-b859-5404d72958c0" providerId="ADAL" clId="{B70CB663-3FF3-46D2-9842-F83969CA192B}" dt="2024-04-27T09:58:26.135" v="64"/>
          <ac:spMkLst>
            <pc:docMk/>
            <pc:sldMk cId="1457278037" sldId="298"/>
            <ac:spMk id="6" creationId="{77B12FCD-9D66-6B73-8DB8-F2F645BF48E3}"/>
          </ac:spMkLst>
        </pc:spChg>
        <pc:picChg chg="del">
          <ac:chgData name="Prash Kidiyoor" userId="fad6e159-e5af-4715-b859-5404d72958c0" providerId="ADAL" clId="{B70CB663-3FF3-46D2-9842-F83969CA192B}" dt="2024-04-27T09:58:24.107" v="62" actId="478"/>
          <ac:picMkLst>
            <pc:docMk/>
            <pc:sldMk cId="1457278037" sldId="298"/>
            <ac:picMk id="2" creationId="{598E78FC-D86C-59B5-B72F-E8A34BF79DF4}"/>
          </ac:picMkLst>
        </pc:picChg>
        <pc:picChg chg="add mod">
          <ac:chgData name="Prash Kidiyoor" userId="fad6e159-e5af-4715-b859-5404d72958c0" providerId="ADAL" clId="{B70CB663-3FF3-46D2-9842-F83969CA192B}" dt="2024-04-27T09:54:38.010" v="15"/>
          <ac:picMkLst>
            <pc:docMk/>
            <pc:sldMk cId="1457278037" sldId="298"/>
            <ac:picMk id="3" creationId="{9B15A832-A971-CBBA-A5E3-4CAEFB4CBE40}"/>
          </ac:picMkLst>
        </pc:picChg>
        <pc:picChg chg="del">
          <ac:chgData name="Prash Kidiyoor" userId="fad6e159-e5af-4715-b859-5404d72958c0" providerId="ADAL" clId="{B70CB663-3FF3-46D2-9842-F83969CA192B}" dt="2024-04-27T09:58:25.914" v="63" actId="478"/>
          <ac:picMkLst>
            <pc:docMk/>
            <pc:sldMk cId="1457278037" sldId="298"/>
            <ac:picMk id="5" creationId="{A74059C9-75FD-BBDF-C3FC-83CC065E4296}"/>
          </ac:picMkLst>
        </pc:picChg>
        <pc:picChg chg="del">
          <ac:chgData name="Prash Kidiyoor" userId="fad6e159-e5af-4715-b859-5404d72958c0" providerId="ADAL" clId="{B70CB663-3FF3-46D2-9842-F83969CA192B}" dt="2024-04-27T09:54:37.653" v="14" actId="478"/>
          <ac:picMkLst>
            <pc:docMk/>
            <pc:sldMk cId="1457278037" sldId="298"/>
            <ac:picMk id="9" creationId="{D5265A84-749E-5583-885E-763CF2CE1021}"/>
          </ac:picMkLst>
        </pc:picChg>
      </pc:sldChg>
      <pc:sldChg chg="addSp delSp modSp add mod">
        <pc:chgData name="Prash Kidiyoor" userId="fad6e159-e5af-4715-b859-5404d72958c0" providerId="ADAL" clId="{B70CB663-3FF3-46D2-9842-F83969CA192B}" dt="2024-04-27T09:58:12.357" v="57"/>
        <pc:sldMkLst>
          <pc:docMk/>
          <pc:sldMk cId="3176886949" sldId="299"/>
        </pc:sldMkLst>
        <pc:spChg chg="add mod">
          <ac:chgData name="Prash Kidiyoor" userId="fad6e159-e5af-4715-b859-5404d72958c0" providerId="ADAL" clId="{B70CB663-3FF3-46D2-9842-F83969CA192B}" dt="2024-04-27T09:58:12.357" v="57"/>
          <ac:spMkLst>
            <pc:docMk/>
            <pc:sldMk cId="3176886949" sldId="299"/>
            <ac:spMk id="6" creationId="{8416E340-91E5-ADC0-0842-9F7D22E4FCD1}"/>
          </ac:spMkLst>
        </pc:spChg>
        <pc:picChg chg="del">
          <ac:chgData name="Prash Kidiyoor" userId="fad6e159-e5af-4715-b859-5404d72958c0" providerId="ADAL" clId="{B70CB663-3FF3-46D2-9842-F83969CA192B}" dt="2024-04-27T09:58:10.018" v="55" actId="478"/>
          <ac:picMkLst>
            <pc:docMk/>
            <pc:sldMk cId="3176886949" sldId="299"/>
            <ac:picMk id="2" creationId="{598E78FC-D86C-59B5-B72F-E8A34BF79DF4}"/>
          </ac:picMkLst>
        </pc:picChg>
        <pc:picChg chg="add mod">
          <ac:chgData name="Prash Kidiyoor" userId="fad6e159-e5af-4715-b859-5404d72958c0" providerId="ADAL" clId="{B70CB663-3FF3-46D2-9842-F83969CA192B}" dt="2024-04-27T09:54:45.901" v="19"/>
          <ac:picMkLst>
            <pc:docMk/>
            <pc:sldMk cId="3176886949" sldId="299"/>
            <ac:picMk id="4" creationId="{89311F01-4557-EB2B-78A7-013D564B0D3B}"/>
          </ac:picMkLst>
        </pc:picChg>
        <pc:picChg chg="del">
          <ac:chgData name="Prash Kidiyoor" userId="fad6e159-e5af-4715-b859-5404d72958c0" providerId="ADAL" clId="{B70CB663-3FF3-46D2-9842-F83969CA192B}" dt="2024-04-27T09:58:12.015" v="56" actId="478"/>
          <ac:picMkLst>
            <pc:docMk/>
            <pc:sldMk cId="3176886949" sldId="299"/>
            <ac:picMk id="5" creationId="{A74059C9-75FD-BBDF-C3FC-83CC065E4296}"/>
          </ac:picMkLst>
        </pc:picChg>
        <pc:picChg chg="del">
          <ac:chgData name="Prash Kidiyoor" userId="fad6e159-e5af-4715-b859-5404d72958c0" providerId="ADAL" clId="{B70CB663-3FF3-46D2-9842-F83969CA192B}" dt="2024-04-27T09:54:45.597" v="18" actId="478"/>
          <ac:picMkLst>
            <pc:docMk/>
            <pc:sldMk cId="3176886949" sldId="299"/>
            <ac:picMk id="9" creationId="{D5265A84-749E-5583-885E-763CF2CE1021}"/>
          </ac:picMkLst>
        </pc:picChg>
      </pc:sldChg>
      <pc:sldChg chg="del">
        <pc:chgData name="Prash Kidiyoor" userId="fad6e159-e5af-4715-b859-5404d72958c0" providerId="ADAL" clId="{B70CB663-3FF3-46D2-9842-F83969CA192B}" dt="2024-04-27T09:56:44.865" v="45" actId="47"/>
        <pc:sldMkLst>
          <pc:docMk/>
          <pc:sldMk cId="4122945619" sldId="10409"/>
        </pc:sldMkLst>
      </pc:sldChg>
      <pc:sldChg chg="delSp modSp mod">
        <pc:chgData name="Prash Kidiyoor" userId="fad6e159-e5af-4715-b859-5404d72958c0" providerId="ADAL" clId="{B70CB663-3FF3-46D2-9842-F83969CA192B}" dt="2024-04-27T10:09:57.669" v="337" actId="1076"/>
        <pc:sldMkLst>
          <pc:docMk/>
          <pc:sldMk cId="2668228968" sldId="10411"/>
        </pc:sldMkLst>
        <pc:spChg chg="del">
          <ac:chgData name="Prash Kidiyoor" userId="fad6e159-e5af-4715-b859-5404d72958c0" providerId="ADAL" clId="{B70CB663-3FF3-46D2-9842-F83969CA192B}" dt="2024-04-27T09:59:13.831" v="160" actId="478"/>
          <ac:spMkLst>
            <pc:docMk/>
            <pc:sldMk cId="2668228968" sldId="10411"/>
            <ac:spMk id="3" creationId="{A093CA80-B45D-E02D-2007-DB66A7A3B320}"/>
          </ac:spMkLst>
        </pc:spChg>
        <pc:spChg chg="mod">
          <ac:chgData name="Prash Kidiyoor" userId="fad6e159-e5af-4715-b859-5404d72958c0" providerId="ADAL" clId="{B70CB663-3FF3-46D2-9842-F83969CA192B}" dt="2024-04-27T09:59:18.796" v="162" actId="122"/>
          <ac:spMkLst>
            <pc:docMk/>
            <pc:sldMk cId="2668228968" sldId="10411"/>
            <ac:spMk id="4" creationId="{2CCDB160-8104-FA42-4A50-8465277753C9}"/>
          </ac:spMkLst>
        </pc:spChg>
        <pc:picChg chg="mod">
          <ac:chgData name="Prash Kidiyoor" userId="fad6e159-e5af-4715-b859-5404d72958c0" providerId="ADAL" clId="{B70CB663-3FF3-46D2-9842-F83969CA192B}" dt="2024-04-27T10:09:57.669" v="337" actId="1076"/>
          <ac:picMkLst>
            <pc:docMk/>
            <pc:sldMk cId="2668228968" sldId="10411"/>
            <ac:picMk id="12" creationId="{9F14AFD0-1E23-989A-2C09-7F5AC5659204}"/>
          </ac:picMkLst>
        </pc:picChg>
        <pc:picChg chg="mod">
          <ac:chgData name="Prash Kidiyoor" userId="fad6e159-e5af-4715-b859-5404d72958c0" providerId="ADAL" clId="{B70CB663-3FF3-46D2-9842-F83969CA192B}" dt="2024-04-27T10:09:45.915" v="335" actId="14100"/>
          <ac:picMkLst>
            <pc:docMk/>
            <pc:sldMk cId="2668228968" sldId="10411"/>
            <ac:picMk id="18" creationId="{10954136-1FE0-B76D-FC7D-FC4AC089FCB9}"/>
          </ac:picMkLst>
        </pc:picChg>
      </pc:sldChg>
      <pc:sldChg chg="addSp delSp modSp add mod delAnim">
        <pc:chgData name="Prash Kidiyoor" userId="fad6e159-e5af-4715-b859-5404d72958c0" providerId="ADAL" clId="{B70CB663-3FF3-46D2-9842-F83969CA192B}" dt="2024-04-27T10:05:54.764" v="182" actId="2711"/>
        <pc:sldMkLst>
          <pc:docMk/>
          <pc:sldMk cId="969298201" sldId="10412"/>
        </pc:sldMkLst>
        <pc:graphicFrameChg chg="add mod modGraphic">
          <ac:chgData name="Prash Kidiyoor" userId="fad6e159-e5af-4715-b859-5404d72958c0" providerId="ADAL" clId="{B70CB663-3FF3-46D2-9842-F83969CA192B}" dt="2024-04-27T10:05:54.764" v="182" actId="2711"/>
          <ac:graphicFrameMkLst>
            <pc:docMk/>
            <pc:sldMk cId="969298201" sldId="10412"/>
            <ac:graphicFrameMk id="2" creationId="{907BB7EC-0F15-C8B0-7495-7BFE5755B6AA}"/>
          </ac:graphicFrameMkLst>
        </pc:graphicFrameChg>
        <pc:picChg chg="del">
          <ac:chgData name="Prash Kidiyoor" userId="fad6e159-e5af-4715-b859-5404d72958c0" providerId="ADAL" clId="{B70CB663-3FF3-46D2-9842-F83969CA192B}" dt="2024-04-27T10:05:15.938" v="172" actId="478"/>
          <ac:picMkLst>
            <pc:docMk/>
            <pc:sldMk cId="969298201" sldId="10412"/>
            <ac:picMk id="6" creationId="{3F50C7A7-28E9-5C62-7D87-90CB406E73E8}"/>
          </ac:picMkLst>
        </pc:picChg>
        <pc:picChg chg="mod">
          <ac:chgData name="Prash Kidiyoor" userId="fad6e159-e5af-4715-b859-5404d72958c0" providerId="ADAL" clId="{B70CB663-3FF3-46D2-9842-F83969CA192B}" dt="2024-04-27T10:05:21.532" v="174" actId="1076"/>
          <ac:picMkLst>
            <pc:docMk/>
            <pc:sldMk cId="969298201" sldId="10412"/>
            <ac:picMk id="12" creationId="{38D1EF8D-64FD-CA55-368C-BCC6B06DB096}"/>
          </ac:picMkLst>
        </pc:picChg>
      </pc:sldChg>
      <pc:sldChg chg="addSp delSp modSp add mod">
        <pc:chgData name="Prash Kidiyoor" userId="fad6e159-e5af-4715-b859-5404d72958c0" providerId="ADAL" clId="{B70CB663-3FF3-46D2-9842-F83969CA192B}" dt="2024-04-27T10:07:01.086" v="190"/>
        <pc:sldMkLst>
          <pc:docMk/>
          <pc:sldMk cId="3842072529" sldId="10413"/>
        </pc:sldMkLst>
        <pc:spChg chg="del">
          <ac:chgData name="Prash Kidiyoor" userId="fad6e159-e5af-4715-b859-5404d72958c0" providerId="ADAL" clId="{B70CB663-3FF3-46D2-9842-F83969CA192B}" dt="2024-04-27T10:06:15.562" v="185" actId="478"/>
          <ac:spMkLst>
            <pc:docMk/>
            <pc:sldMk cId="3842072529" sldId="10413"/>
            <ac:spMk id="3" creationId="{52E17684-D61A-6B71-6C88-E627DAAA2E8D}"/>
          </ac:spMkLst>
        </pc:spChg>
        <pc:spChg chg="del">
          <ac:chgData name="Prash Kidiyoor" userId="fad6e159-e5af-4715-b859-5404d72958c0" providerId="ADAL" clId="{B70CB663-3FF3-46D2-9842-F83969CA192B}" dt="2024-04-27T10:06:13.983" v="184" actId="478"/>
          <ac:spMkLst>
            <pc:docMk/>
            <pc:sldMk cId="3842072529" sldId="10413"/>
            <ac:spMk id="46" creationId="{80D45EB0-0603-0B17-EE8C-A93B95C0D575}"/>
          </ac:spMkLst>
        </pc:spChg>
        <pc:spChg chg="del">
          <ac:chgData name="Prash Kidiyoor" userId="fad6e159-e5af-4715-b859-5404d72958c0" providerId="ADAL" clId="{B70CB663-3FF3-46D2-9842-F83969CA192B}" dt="2024-04-27T10:06:19.034" v="186" actId="478"/>
          <ac:spMkLst>
            <pc:docMk/>
            <pc:sldMk cId="3842072529" sldId="10413"/>
            <ac:spMk id="47" creationId="{D31EACF6-A4C0-363B-9B29-A5061D79E0E5}"/>
          </ac:spMkLst>
        </pc:spChg>
        <pc:spChg chg="del">
          <ac:chgData name="Prash Kidiyoor" userId="fad6e159-e5af-4715-b859-5404d72958c0" providerId="ADAL" clId="{B70CB663-3FF3-46D2-9842-F83969CA192B}" dt="2024-04-27T10:06:19.034" v="186" actId="478"/>
          <ac:spMkLst>
            <pc:docMk/>
            <pc:sldMk cId="3842072529" sldId="10413"/>
            <ac:spMk id="48" creationId="{64AC6AEE-4BF8-A9D5-0135-3C99FF40F287}"/>
          </ac:spMkLst>
        </pc:spChg>
        <pc:spChg chg="del">
          <ac:chgData name="Prash Kidiyoor" userId="fad6e159-e5af-4715-b859-5404d72958c0" providerId="ADAL" clId="{B70CB663-3FF3-46D2-9842-F83969CA192B}" dt="2024-04-27T10:06:19.034" v="186" actId="478"/>
          <ac:spMkLst>
            <pc:docMk/>
            <pc:sldMk cId="3842072529" sldId="10413"/>
            <ac:spMk id="49" creationId="{42BAEF53-8DC1-AAB7-106E-51F78E0F8F19}"/>
          </ac:spMkLst>
        </pc:spChg>
        <pc:spChg chg="del">
          <ac:chgData name="Prash Kidiyoor" userId="fad6e159-e5af-4715-b859-5404d72958c0" providerId="ADAL" clId="{B70CB663-3FF3-46D2-9842-F83969CA192B}" dt="2024-04-27T10:06:19.034" v="186" actId="478"/>
          <ac:spMkLst>
            <pc:docMk/>
            <pc:sldMk cId="3842072529" sldId="10413"/>
            <ac:spMk id="50" creationId="{64EDAE5C-75E8-FF5F-4045-67E006A2EEC3}"/>
          </ac:spMkLst>
        </pc:spChg>
        <pc:spChg chg="del">
          <ac:chgData name="Prash Kidiyoor" userId="fad6e159-e5af-4715-b859-5404d72958c0" providerId="ADAL" clId="{B70CB663-3FF3-46D2-9842-F83969CA192B}" dt="2024-04-27T10:06:19.034" v="186" actId="478"/>
          <ac:spMkLst>
            <pc:docMk/>
            <pc:sldMk cId="3842072529" sldId="10413"/>
            <ac:spMk id="51" creationId="{D642EF8E-02F0-7F1D-6708-5C8C63D3D81C}"/>
          </ac:spMkLst>
        </pc:spChg>
        <pc:spChg chg="del">
          <ac:chgData name="Prash Kidiyoor" userId="fad6e159-e5af-4715-b859-5404d72958c0" providerId="ADAL" clId="{B70CB663-3FF3-46D2-9842-F83969CA192B}" dt="2024-04-27T10:06:19.034" v="186" actId="478"/>
          <ac:spMkLst>
            <pc:docMk/>
            <pc:sldMk cId="3842072529" sldId="10413"/>
            <ac:spMk id="52" creationId="{7E8B972F-9EE3-C4E8-F0EC-2D850E4424EE}"/>
          </ac:spMkLst>
        </pc:spChg>
        <pc:grpChg chg="del">
          <ac:chgData name="Prash Kidiyoor" userId="fad6e159-e5af-4715-b859-5404d72958c0" providerId="ADAL" clId="{B70CB663-3FF3-46D2-9842-F83969CA192B}" dt="2024-04-27T10:06:19.034" v="186" actId="478"/>
          <ac:grpSpMkLst>
            <pc:docMk/>
            <pc:sldMk cId="3842072529" sldId="10413"/>
            <ac:grpSpMk id="4" creationId="{2DBD9635-DFA1-D1C7-A583-B8DF28D234B0}"/>
          </ac:grpSpMkLst>
        </pc:grpChg>
        <pc:graphicFrameChg chg="add mod modGraphic">
          <ac:chgData name="Prash Kidiyoor" userId="fad6e159-e5af-4715-b859-5404d72958c0" providerId="ADAL" clId="{B70CB663-3FF3-46D2-9842-F83969CA192B}" dt="2024-04-27T10:06:44.277" v="189" actId="207"/>
          <ac:graphicFrameMkLst>
            <pc:docMk/>
            <pc:sldMk cId="3842072529" sldId="10413"/>
            <ac:graphicFrameMk id="2" creationId="{5EB3EBF3-4C82-563F-1B8E-9CB82A3F115E}"/>
          </ac:graphicFrameMkLst>
        </pc:graphicFrameChg>
        <pc:graphicFrameChg chg="add mod">
          <ac:chgData name="Prash Kidiyoor" userId="fad6e159-e5af-4715-b859-5404d72958c0" providerId="ADAL" clId="{B70CB663-3FF3-46D2-9842-F83969CA192B}" dt="2024-04-27T10:07:01.086" v="190"/>
          <ac:graphicFrameMkLst>
            <pc:docMk/>
            <pc:sldMk cId="3842072529" sldId="10413"/>
            <ac:graphicFrameMk id="5" creationId="{CC3B1A88-F161-DA76-15EA-F7BD788ADA03}"/>
          </ac:graphicFrameMkLst>
        </pc:graphicFrameChg>
        <pc:picChg chg="del">
          <ac:chgData name="Prash Kidiyoor" userId="fad6e159-e5af-4715-b859-5404d72958c0" providerId="ADAL" clId="{B70CB663-3FF3-46D2-9842-F83969CA192B}" dt="2024-04-27T10:06:19.034" v="186" actId="478"/>
          <ac:picMkLst>
            <pc:docMk/>
            <pc:sldMk cId="3842072529" sldId="10413"/>
            <ac:picMk id="10" creationId="{6D51B0D9-B4DE-23AE-8D21-77950900418B}"/>
          </ac:picMkLst>
        </pc:picChg>
      </pc:sldChg>
      <pc:sldChg chg="addSp delSp modSp add mod">
        <pc:chgData name="Prash Kidiyoor" userId="fad6e159-e5af-4715-b859-5404d72958c0" providerId="ADAL" clId="{B70CB663-3FF3-46D2-9842-F83969CA192B}" dt="2024-04-27T10:07:42.164" v="216"/>
        <pc:sldMkLst>
          <pc:docMk/>
          <pc:sldMk cId="3729120865" sldId="10414"/>
        </pc:sldMkLst>
        <pc:spChg chg="mod">
          <ac:chgData name="Prash Kidiyoor" userId="fad6e159-e5af-4715-b859-5404d72958c0" providerId="ADAL" clId="{B70CB663-3FF3-46D2-9842-F83969CA192B}" dt="2024-04-27T10:07:29.587" v="211" actId="20577"/>
          <ac:spMkLst>
            <pc:docMk/>
            <pc:sldMk cId="3729120865" sldId="10414"/>
            <ac:spMk id="7" creationId="{D34784DC-2402-C143-3310-FE07872AAC7C}"/>
          </ac:spMkLst>
        </pc:spChg>
        <pc:spChg chg="mod">
          <ac:chgData name="Prash Kidiyoor" userId="fad6e159-e5af-4715-b859-5404d72958c0" providerId="ADAL" clId="{B70CB663-3FF3-46D2-9842-F83969CA192B}" dt="2024-04-27T10:07:32.592" v="213" actId="1076"/>
          <ac:spMkLst>
            <pc:docMk/>
            <pc:sldMk cId="3729120865" sldId="10414"/>
            <ac:spMk id="12" creationId="{54B69F07-41C2-1C33-92E4-CC7E9F93748A}"/>
          </ac:spMkLst>
        </pc:spChg>
        <pc:graphicFrameChg chg="del">
          <ac:chgData name="Prash Kidiyoor" userId="fad6e159-e5af-4715-b859-5404d72958c0" providerId="ADAL" clId="{B70CB663-3FF3-46D2-9842-F83969CA192B}" dt="2024-04-27T10:07:35.088" v="214" actId="478"/>
          <ac:graphicFrameMkLst>
            <pc:docMk/>
            <pc:sldMk cId="3729120865" sldId="10414"/>
            <ac:graphicFrameMk id="2" creationId="{5EB3EBF3-4C82-563F-1B8E-9CB82A3F115E}"/>
          </ac:graphicFrameMkLst>
        </pc:graphicFrameChg>
        <pc:graphicFrameChg chg="add mod">
          <ac:chgData name="Prash Kidiyoor" userId="fad6e159-e5af-4715-b859-5404d72958c0" providerId="ADAL" clId="{B70CB663-3FF3-46D2-9842-F83969CA192B}" dt="2024-04-27T10:07:42.164" v="216"/>
          <ac:graphicFrameMkLst>
            <pc:docMk/>
            <pc:sldMk cId="3729120865" sldId="10414"/>
            <ac:graphicFrameMk id="3" creationId="{9B1A517E-43A0-9BD7-75A9-7759A1561A91}"/>
          </ac:graphicFrameMkLst>
        </pc:graphicFrameChg>
        <pc:graphicFrameChg chg="add mod">
          <ac:chgData name="Prash Kidiyoor" userId="fad6e159-e5af-4715-b859-5404d72958c0" providerId="ADAL" clId="{B70CB663-3FF3-46D2-9842-F83969CA192B}" dt="2024-04-27T10:07:42.164" v="216"/>
          <ac:graphicFrameMkLst>
            <pc:docMk/>
            <pc:sldMk cId="3729120865" sldId="10414"/>
            <ac:graphicFrameMk id="4" creationId="{87B6222C-0F9A-24D3-4C81-7D498B95E001}"/>
          </ac:graphicFrameMkLst>
        </pc:graphicFrameChg>
        <pc:graphicFrameChg chg="del">
          <ac:chgData name="Prash Kidiyoor" userId="fad6e159-e5af-4715-b859-5404d72958c0" providerId="ADAL" clId="{B70CB663-3FF3-46D2-9842-F83969CA192B}" dt="2024-04-27T10:07:36.219" v="215" actId="478"/>
          <ac:graphicFrameMkLst>
            <pc:docMk/>
            <pc:sldMk cId="3729120865" sldId="10414"/>
            <ac:graphicFrameMk id="5" creationId="{CC3B1A88-F161-DA76-15EA-F7BD788ADA03}"/>
          </ac:graphicFrameMkLst>
        </pc:graphicFrameChg>
        <pc:graphicFrameChg chg="add mod">
          <ac:chgData name="Prash Kidiyoor" userId="fad6e159-e5af-4715-b859-5404d72958c0" providerId="ADAL" clId="{B70CB663-3FF3-46D2-9842-F83969CA192B}" dt="2024-04-27T10:07:42.164" v="216"/>
          <ac:graphicFrameMkLst>
            <pc:docMk/>
            <pc:sldMk cId="3729120865" sldId="10414"/>
            <ac:graphicFrameMk id="6" creationId="{4DB2AA6E-08B7-59B8-FA6A-AB981322CBA2}"/>
          </ac:graphicFrameMkLst>
        </pc:graphicFrameChg>
        <pc:graphicFrameChg chg="add mod">
          <ac:chgData name="Prash Kidiyoor" userId="fad6e159-e5af-4715-b859-5404d72958c0" providerId="ADAL" clId="{B70CB663-3FF3-46D2-9842-F83969CA192B}" dt="2024-04-27T10:07:42.164" v="216"/>
          <ac:graphicFrameMkLst>
            <pc:docMk/>
            <pc:sldMk cId="3729120865" sldId="10414"/>
            <ac:graphicFrameMk id="9" creationId="{E2FB7C3E-CFCB-2F27-569A-0E6B45B702C2}"/>
          </ac:graphicFrameMkLst>
        </pc:graphicFrameChg>
      </pc:sldChg>
      <pc:sldChg chg="del">
        <pc:chgData name="Prash Kidiyoor" userId="fad6e159-e5af-4715-b859-5404d72958c0" providerId="ADAL" clId="{B70CB663-3FF3-46D2-9842-F83969CA192B}" dt="2024-04-27T09:56:40.759" v="43" actId="47"/>
        <pc:sldMkLst>
          <pc:docMk/>
          <pc:sldMk cId="414739537" sldId="2134806787"/>
        </pc:sldMkLst>
      </pc:sldChg>
      <pc:sldChg chg="del">
        <pc:chgData name="Prash Kidiyoor" userId="fad6e159-e5af-4715-b859-5404d72958c0" providerId="ADAL" clId="{B70CB663-3FF3-46D2-9842-F83969CA192B}" dt="2024-04-27T09:56:41.356" v="44" actId="47"/>
        <pc:sldMkLst>
          <pc:docMk/>
          <pc:sldMk cId="719188423" sldId="2134806789"/>
        </pc:sldMkLst>
      </pc:sldChg>
      <pc:sldChg chg="del">
        <pc:chgData name="Prash Kidiyoor" userId="fad6e159-e5af-4715-b859-5404d72958c0" providerId="ADAL" clId="{B70CB663-3FF3-46D2-9842-F83969CA192B}" dt="2024-04-27T09:59:38.870" v="167" actId="47"/>
        <pc:sldMkLst>
          <pc:docMk/>
          <pc:sldMk cId="1507447126" sldId="2134806790"/>
        </pc:sldMkLst>
      </pc:sldChg>
      <pc:sldChg chg="del">
        <pc:chgData name="Prash Kidiyoor" userId="fad6e159-e5af-4715-b859-5404d72958c0" providerId="ADAL" clId="{B70CB663-3FF3-46D2-9842-F83969CA192B}" dt="2024-04-27T09:59:39.985" v="168" actId="47"/>
        <pc:sldMkLst>
          <pc:docMk/>
          <pc:sldMk cId="2921933988" sldId="2134806791"/>
        </pc:sldMkLst>
      </pc:sldChg>
      <pc:sldChg chg="del">
        <pc:chgData name="Prash Kidiyoor" userId="fad6e159-e5af-4715-b859-5404d72958c0" providerId="ADAL" clId="{B70CB663-3FF3-46D2-9842-F83969CA192B}" dt="2024-04-27T09:56:45.243" v="46" actId="47"/>
        <pc:sldMkLst>
          <pc:docMk/>
          <pc:sldMk cId="776680683" sldId="2134806792"/>
        </pc:sldMkLst>
      </pc:sldChg>
      <pc:sldChg chg="del">
        <pc:chgData name="Prash Kidiyoor" userId="fad6e159-e5af-4715-b859-5404d72958c0" providerId="ADAL" clId="{B70CB663-3FF3-46D2-9842-F83969CA192B}" dt="2024-04-27T09:59:42.247" v="169" actId="47"/>
        <pc:sldMkLst>
          <pc:docMk/>
          <pc:sldMk cId="1634318332" sldId="2134806793"/>
        </pc:sldMkLst>
      </pc:sldChg>
      <pc:sldChg chg="del">
        <pc:chgData name="Prash Kidiyoor" userId="fad6e159-e5af-4715-b859-5404d72958c0" providerId="ADAL" clId="{B70CB663-3FF3-46D2-9842-F83969CA192B}" dt="2024-04-27T09:59:37.082" v="165" actId="47"/>
        <pc:sldMkLst>
          <pc:docMk/>
          <pc:sldMk cId="2004215221" sldId="2134806794"/>
        </pc:sldMkLst>
      </pc:sldChg>
      <pc:sldChg chg="del">
        <pc:chgData name="Prash Kidiyoor" userId="fad6e159-e5af-4715-b859-5404d72958c0" providerId="ADAL" clId="{B70CB663-3FF3-46D2-9842-F83969CA192B}" dt="2024-04-27T09:59:37.916" v="166" actId="47"/>
        <pc:sldMkLst>
          <pc:docMk/>
          <pc:sldMk cId="2586950435" sldId="2134806795"/>
        </pc:sldMkLst>
      </pc:sldChg>
      <pc:sldMasterChg chg="modSldLayout">
        <pc:chgData name="Prash Kidiyoor" userId="fad6e159-e5af-4715-b859-5404d72958c0" providerId="ADAL" clId="{B70CB663-3FF3-46D2-9842-F83969CA192B}" dt="2024-04-27T09:54:12.118" v="6" actId="1076"/>
        <pc:sldMasterMkLst>
          <pc:docMk/>
          <pc:sldMasterMk cId="2460954070" sldId="2147483660"/>
        </pc:sldMasterMkLst>
        <pc:sldLayoutChg chg="addSp modSp mod">
          <pc:chgData name="Prash Kidiyoor" userId="fad6e159-e5af-4715-b859-5404d72958c0" providerId="ADAL" clId="{B70CB663-3FF3-46D2-9842-F83969CA192B}" dt="2024-04-27T09:54:12.118" v="6" actId="1076"/>
          <pc:sldLayoutMkLst>
            <pc:docMk/>
            <pc:sldMasterMk cId="2460954070" sldId="2147483660"/>
            <pc:sldLayoutMk cId="1718958274" sldId="2147483669"/>
          </pc:sldLayoutMkLst>
          <pc:picChg chg="add mod">
            <ac:chgData name="Prash Kidiyoor" userId="fad6e159-e5af-4715-b859-5404d72958c0" providerId="ADAL" clId="{B70CB663-3FF3-46D2-9842-F83969CA192B}" dt="2024-04-27T09:54:12.118" v="6" actId="1076"/>
            <ac:picMkLst>
              <pc:docMk/>
              <pc:sldMasterMk cId="2460954070" sldId="2147483660"/>
              <pc:sldLayoutMk cId="1718958274" sldId="2147483669"/>
              <ac:picMk id="8" creationId="{CA72F99C-AE8B-2E86-EE82-F66C7CB8A3ED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zerogramltd-my.sharepoint.com/personal/prash_zerogram_co/Documents/Master%20information%20spreadsheet%20rv2_15.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zerogramltd-my.sharepoint.com/personal/prash_zerogram_co/Documents/Master%20information%20spreadsheet%20rv2_15.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zerogramltd-my.sharepoint.com/personal/prash_zerogram_co/Documents/Master%20information%20spreadsheet%20rv2_15.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zerogramltd-my.sharepoint.com/personal/prash_zerogram_co/Documents/Master%20information%20spreadsheet%20rv2_15.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zerogramltd-my.sharepoint.com/personal/prash_zerogram_co/Documents/Master%20information%20spreadsheet%20rv2_15.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en-GB"/>
              <a:t>Carbon Waterfall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4E2-4E61-8330-2B10513FAB6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4E2-4E61-8330-2B10513FAB6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34E2-4E61-8330-2B10513FAB6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34E2-4E61-8330-2B10513FAB6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34E2-4E61-8330-2B10513FAB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'[Master information spreadsheet rv2_15.5.xlsx]Waterfall (simplified)'!$D$35:$D$39</c:f>
              <c:strCache>
                <c:ptCount val="5"/>
                <c:pt idx="0">
                  <c:v>Current carbon emissions</c:v>
                </c:pt>
                <c:pt idx="1">
                  <c:v>Energy efficiency</c:v>
                </c:pt>
                <c:pt idx="2">
                  <c:v>Heat Decarbonisation</c:v>
                </c:pt>
                <c:pt idx="3">
                  <c:v>Energy generation</c:v>
                </c:pt>
                <c:pt idx="4">
                  <c:v>Carbon offsetting </c:v>
                </c:pt>
              </c:strCache>
            </c:strRef>
          </c:cat>
          <c:val>
            <c:numRef>
              <c:f>'[Master information spreadsheet rv2_15.5.xlsx]Waterfall (simplified)'!$H$42:$H$46</c:f>
              <c:numCache>
                <c:formatCode>_(* #,##0.00_);_(* \(#,##0.00\);_(* "-"??_);_(@_)</c:formatCode>
                <c:ptCount val="5"/>
                <c:pt idx="0">
                  <c:v>310.46213694088652</c:v>
                </c:pt>
                <c:pt idx="1">
                  <c:v>250.08351252816158</c:v>
                </c:pt>
                <c:pt idx="2">
                  <c:v>59.445539075370135</c:v>
                </c:pt>
                <c:pt idx="3">
                  <c:v>26.28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4E2-4E61-8330-2B10513FA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3883583"/>
        <c:axId val="695961871"/>
        <c:axId val="0"/>
      </c:bar3DChart>
      <c:catAx>
        <c:axId val="70388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95961871"/>
        <c:crosses val="autoZero"/>
        <c:auto val="1"/>
        <c:lblAlgn val="ctr"/>
        <c:lblOffset val="100"/>
        <c:noMultiLvlLbl val="0"/>
      </c:catAx>
      <c:valAx>
        <c:axId val="695961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703883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en-GB"/>
              <a:t>Business As Usual emissions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Pathways!$B$8</c:f>
              <c:strCache>
                <c:ptCount val="1"/>
                <c:pt idx="0">
                  <c:v>Electricy tCO2e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Pathways!$D$3:$AE$3</c:f>
              <c:numCache>
                <c:formatCode>General</c:formatCode>
                <c:ptCount val="2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</c:numCache>
              <c:extLst/>
            </c:numRef>
          </c:cat>
          <c:val>
            <c:numRef>
              <c:f>Pathways!$D$8:$AE$8</c:f>
              <c:numCache>
                <c:formatCode>_(* #,##0.00_);_(* \(#,##0.00\);_(* "-"??_);_(@_)</c:formatCode>
                <c:ptCount val="28"/>
                <c:pt idx="0">
                  <c:v>52.488546975935449</c:v>
                </c:pt>
                <c:pt idx="1">
                  <c:v>54.5570211604497</c:v>
                </c:pt>
                <c:pt idx="2">
                  <c:v>47.340007127949903</c:v>
                </c:pt>
                <c:pt idx="3">
                  <c:v>35.356676047895682</c:v>
                </c:pt>
                <c:pt idx="4">
                  <c:v>26.348959307600946</c:v>
                </c:pt>
                <c:pt idx="5">
                  <c:v>22.837417192188632</c:v>
                </c:pt>
                <c:pt idx="6">
                  <c:v>19.293779197722397</c:v>
                </c:pt>
                <c:pt idx="7">
                  <c:v>17.800120590386179</c:v>
                </c:pt>
                <c:pt idx="8">
                  <c:v>14.955244573985109</c:v>
                </c:pt>
                <c:pt idx="9">
                  <c:v>11.778303931381986</c:v>
                </c:pt>
                <c:pt idx="10">
                  <c:v>9.3482724076443606</c:v>
                </c:pt>
                <c:pt idx="11">
                  <c:v>7.5193366208600816</c:v>
                </c:pt>
                <c:pt idx="12">
                  <c:v>7.2533288898976025</c:v>
                </c:pt>
                <c:pt idx="13">
                  <c:v>7.0690858902150335</c:v>
                </c:pt>
                <c:pt idx="14">
                  <c:v>6.6033715687389059</c:v>
                </c:pt>
                <c:pt idx="15">
                  <c:v>6.4454804720192804</c:v>
                </c:pt>
                <c:pt idx="16">
                  <c:v>6.0594796434131393</c:v>
                </c:pt>
                <c:pt idx="17">
                  <c:v>5.7734145790209839</c:v>
                </c:pt>
                <c:pt idx="18">
                  <c:v>5.503705476814627</c:v>
                </c:pt>
                <c:pt idx="19">
                  <c:v>5.2251343049612977</c:v>
                </c:pt>
                <c:pt idx="20">
                  <c:v>3.2881904101213579</c:v>
                </c:pt>
                <c:pt idx="21">
                  <c:v>3.0561780904729043</c:v>
                </c:pt>
                <c:pt idx="22">
                  <c:v>2.841063007836627</c:v>
                </c:pt>
                <c:pt idx="23">
                  <c:v>2.7782680678570677</c:v>
                </c:pt>
                <c:pt idx="24">
                  <c:v>1.9198900949082385</c:v>
                </c:pt>
                <c:pt idx="25">
                  <c:v>1.8662140531073856</c:v>
                </c:pt>
                <c:pt idx="26">
                  <c:v>1.1830437139269985</c:v>
                </c:pt>
                <c:pt idx="27">
                  <c:v>0.90060665522477434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8B4D-46F1-9028-1AB6E9C7BA5B}"/>
            </c:ext>
          </c:extLst>
        </c:ser>
        <c:ser>
          <c:idx val="2"/>
          <c:order val="1"/>
          <c:tx>
            <c:strRef>
              <c:f>Pathways!$B$13</c:f>
              <c:strCache>
                <c:ptCount val="1"/>
                <c:pt idx="0">
                  <c:v>Gas tCo2 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Pathways!$D$3:$AE$3</c:f>
              <c:numCache>
                <c:formatCode>General</c:formatCode>
                <c:ptCount val="2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</c:numCache>
              <c:extLst/>
            </c:numRef>
          </c:cat>
          <c:val>
            <c:numRef>
              <c:f>Pathways!$D$13:$AE$13</c:f>
              <c:numCache>
                <c:formatCode>_(* #,##0.00_);_(* \(#,##0.00\);_(* "-"??_);_(@_)</c:formatCode>
                <c:ptCount val="28"/>
                <c:pt idx="0">
                  <c:v>251.37219919552942</c:v>
                </c:pt>
                <c:pt idx="1">
                  <c:v>251.37219919552942</c:v>
                </c:pt>
                <c:pt idx="2">
                  <c:v>251.37219919552942</c:v>
                </c:pt>
                <c:pt idx="3">
                  <c:v>251.37219919552942</c:v>
                </c:pt>
                <c:pt idx="4">
                  <c:v>251.37219919552942</c:v>
                </c:pt>
                <c:pt idx="5">
                  <c:v>251.37219919552942</c:v>
                </c:pt>
                <c:pt idx="6">
                  <c:v>251.37219919552942</c:v>
                </c:pt>
                <c:pt idx="7">
                  <c:v>251.37219919552942</c:v>
                </c:pt>
                <c:pt idx="8">
                  <c:v>251.37219919552942</c:v>
                </c:pt>
                <c:pt idx="9">
                  <c:v>251.37219919552942</c:v>
                </c:pt>
                <c:pt idx="10">
                  <c:v>251.37219919552942</c:v>
                </c:pt>
                <c:pt idx="11">
                  <c:v>251.37219919552942</c:v>
                </c:pt>
                <c:pt idx="12">
                  <c:v>251.37219919552942</c:v>
                </c:pt>
                <c:pt idx="13">
                  <c:v>251.37219919552942</c:v>
                </c:pt>
                <c:pt idx="14">
                  <c:v>251.37219919552942</c:v>
                </c:pt>
                <c:pt idx="15">
                  <c:v>251.37219919552942</c:v>
                </c:pt>
                <c:pt idx="16">
                  <c:v>251.37219919552942</c:v>
                </c:pt>
                <c:pt idx="17">
                  <c:v>251.37219919552942</c:v>
                </c:pt>
                <c:pt idx="18">
                  <c:v>251.37219919552942</c:v>
                </c:pt>
                <c:pt idx="19">
                  <c:v>251.37219919552942</c:v>
                </c:pt>
                <c:pt idx="20">
                  <c:v>251.37219919552942</c:v>
                </c:pt>
                <c:pt idx="21">
                  <c:v>251.37219919552942</c:v>
                </c:pt>
                <c:pt idx="22">
                  <c:v>251.37219919552942</c:v>
                </c:pt>
                <c:pt idx="23">
                  <c:v>251.37219919552942</c:v>
                </c:pt>
                <c:pt idx="24">
                  <c:v>251.37219919552942</c:v>
                </c:pt>
                <c:pt idx="25">
                  <c:v>251.37219919552942</c:v>
                </c:pt>
                <c:pt idx="26">
                  <c:v>251.37219919552942</c:v>
                </c:pt>
                <c:pt idx="27">
                  <c:v>251.37219919552942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8B4D-46F1-9028-1AB6E9C7BA5B}"/>
            </c:ext>
          </c:extLst>
        </c:ser>
        <c:ser>
          <c:idx val="3"/>
          <c:order val="2"/>
          <c:tx>
            <c:strRef>
              <c:f>Pathways!$B$14</c:f>
              <c:strCache>
                <c:ptCount val="1"/>
                <c:pt idx="0">
                  <c:v>Total tCO2e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numRef>
              <c:f>Pathways!$D$3:$AE$3</c:f>
              <c:numCache>
                <c:formatCode>General</c:formatCode>
                <c:ptCount val="2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</c:numCache>
              <c:extLst/>
            </c:numRef>
          </c:cat>
          <c:val>
            <c:numRef>
              <c:f>Pathways!$D$14:$AE$14</c:f>
              <c:numCache>
                <c:formatCode>_(* #,##0.00_);_(* \(#,##0.00\);_(* "-"??_);_(@_)</c:formatCode>
                <c:ptCount val="28"/>
                <c:pt idx="0">
                  <c:v>303.86074617146488</c:v>
                </c:pt>
                <c:pt idx="1">
                  <c:v>305.92922035597911</c:v>
                </c:pt>
                <c:pt idx="2">
                  <c:v>298.71220632347934</c:v>
                </c:pt>
                <c:pt idx="3">
                  <c:v>286.72887524342508</c:v>
                </c:pt>
                <c:pt idx="4">
                  <c:v>277.72115850313037</c:v>
                </c:pt>
                <c:pt idx="5">
                  <c:v>274.20961638771803</c:v>
                </c:pt>
                <c:pt idx="6">
                  <c:v>270.66597839325181</c:v>
                </c:pt>
                <c:pt idx="7">
                  <c:v>269.17231978591559</c:v>
                </c:pt>
                <c:pt idx="8">
                  <c:v>266.3274437695145</c:v>
                </c:pt>
                <c:pt idx="9">
                  <c:v>263.15050312691142</c:v>
                </c:pt>
                <c:pt idx="10">
                  <c:v>260.72047160317379</c:v>
                </c:pt>
                <c:pt idx="11">
                  <c:v>258.89153581638948</c:v>
                </c:pt>
                <c:pt idx="12">
                  <c:v>258.62552808542705</c:v>
                </c:pt>
                <c:pt idx="13">
                  <c:v>258.44128508574443</c:v>
                </c:pt>
                <c:pt idx="14">
                  <c:v>257.9755707642683</c:v>
                </c:pt>
                <c:pt idx="15">
                  <c:v>257.8176796675487</c:v>
                </c:pt>
                <c:pt idx="16">
                  <c:v>257.43167883894256</c:v>
                </c:pt>
                <c:pt idx="17">
                  <c:v>257.14561377455038</c:v>
                </c:pt>
                <c:pt idx="18">
                  <c:v>256.87590467234406</c:v>
                </c:pt>
                <c:pt idx="19">
                  <c:v>256.59733350049072</c:v>
                </c:pt>
                <c:pt idx="20">
                  <c:v>254.66038960565078</c:v>
                </c:pt>
                <c:pt idx="21">
                  <c:v>254.42837728600233</c:v>
                </c:pt>
                <c:pt idx="22">
                  <c:v>254.21326220336604</c:v>
                </c:pt>
                <c:pt idx="23">
                  <c:v>254.15046726338647</c:v>
                </c:pt>
                <c:pt idx="24">
                  <c:v>253.29208929043764</c:v>
                </c:pt>
                <c:pt idx="25">
                  <c:v>253.23841324863682</c:v>
                </c:pt>
                <c:pt idx="26">
                  <c:v>252.55524290945641</c:v>
                </c:pt>
                <c:pt idx="27">
                  <c:v>252.2728058507542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8B4D-46F1-9028-1AB6E9C7B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9367664"/>
        <c:axId val="1536104239"/>
      </c:lineChart>
      <c:catAx>
        <c:axId val="65936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536104239"/>
        <c:crosses val="autoZero"/>
        <c:auto val="1"/>
        <c:lblAlgn val="ctr"/>
        <c:lblOffset val="100"/>
        <c:noMultiLvlLbl val="0"/>
      </c:catAx>
      <c:valAx>
        <c:axId val="1536104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59367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en-GB"/>
              <a:t>Decarbonisation emissions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Pathways!$B$23</c:f>
              <c:strCache>
                <c:ptCount val="1"/>
                <c:pt idx="0">
                  <c:v>Electricy tCO2e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Pathways!$C$3:$AE$3</c:f>
              <c:numCache>
                <c:formatCode>General</c:formatCode>
                <c:ptCount val="2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  <c:pt idx="20">
                  <c:v>2042</c:v>
                </c:pt>
                <c:pt idx="21">
                  <c:v>2043</c:v>
                </c:pt>
                <c:pt idx="22">
                  <c:v>2044</c:v>
                </c:pt>
                <c:pt idx="23">
                  <c:v>2045</c:v>
                </c:pt>
                <c:pt idx="24">
                  <c:v>2046</c:v>
                </c:pt>
                <c:pt idx="25">
                  <c:v>2047</c:v>
                </c:pt>
                <c:pt idx="26">
                  <c:v>2048</c:v>
                </c:pt>
                <c:pt idx="27">
                  <c:v>2049</c:v>
                </c:pt>
                <c:pt idx="28">
                  <c:v>2050</c:v>
                </c:pt>
              </c:numCache>
            </c:numRef>
          </c:cat>
          <c:val>
            <c:numRef>
              <c:f>Pathways!$C$23:$AE$23</c:f>
              <c:numCache>
                <c:formatCode>_(* #,##0.00_);_(* \(#,##0.00\);_(* "-"??_);_(@_)</c:formatCode>
                <c:ptCount val="29"/>
                <c:pt idx="0">
                  <c:v>66.467602799999995</c:v>
                </c:pt>
                <c:pt idx="1">
                  <c:v>51.424737185280073</c:v>
                </c:pt>
                <c:pt idx="2">
                  <c:v>30.005867667373039</c:v>
                </c:pt>
                <c:pt idx="3">
                  <c:v>26.036575293878315</c:v>
                </c:pt>
                <c:pt idx="4">
                  <c:v>19.445851699477043</c:v>
                </c:pt>
                <c:pt idx="5">
                  <c:v>14.491689050098318</c:v>
                </c:pt>
                <c:pt idx="6">
                  <c:v>12.560372680870788</c:v>
                </c:pt>
                <c:pt idx="7">
                  <c:v>10.611403868766523</c:v>
                </c:pt>
                <c:pt idx="8">
                  <c:v>11.036469616769404</c:v>
                </c:pt>
                <c:pt idx="9">
                  <c:v>13.342797618392986</c:v>
                </c:pt>
                <c:pt idx="10">
                  <c:v>13.713968032611225</c:v>
                </c:pt>
                <c:pt idx="11">
                  <c:v>13.426748339309214</c:v>
                </c:pt>
                <c:pt idx="12">
                  <c:v>10.799882169060655</c:v>
                </c:pt>
                <c:pt idx="13">
                  <c:v>10.417820253853385</c:v>
                </c:pt>
                <c:pt idx="14">
                  <c:v>10.153195488747652</c:v>
                </c:pt>
                <c:pt idx="15">
                  <c:v>9.4842987429319425</c:v>
                </c:pt>
                <c:pt idx="16">
                  <c:v>9.2575227218418448</c:v>
                </c:pt>
                <c:pt idx="17">
                  <c:v>8.7031169708689244</c:v>
                </c:pt>
                <c:pt idx="18">
                  <c:v>8.2922470838167559</c:v>
                </c:pt>
                <c:pt idx="19">
                  <c:v>7.9048689585083274</c:v>
                </c:pt>
                <c:pt idx="20">
                  <c:v>7.5047624087673768</c:v>
                </c:pt>
                <c:pt idx="21">
                  <c:v>4.722766218528986</c:v>
                </c:pt>
                <c:pt idx="22">
                  <c:v>4.3895312750337814</c:v>
                </c:pt>
                <c:pt idx="23">
                  <c:v>4.0805655161642438</c:v>
                </c:pt>
                <c:pt idx="24">
                  <c:v>3.9903743215432872</c:v>
                </c:pt>
                <c:pt idx="25">
                  <c:v>2.7575021372276289</c:v>
                </c:pt>
                <c:pt idx="26">
                  <c:v>2.6804082450426985</c:v>
                </c:pt>
                <c:pt idx="27">
                  <c:v>1.6991834992217769</c:v>
                </c:pt>
                <c:pt idx="28">
                  <c:v>1.293524448701548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5E-4DDB-8BE9-E458E3268C50}"/>
            </c:ext>
          </c:extLst>
        </c:ser>
        <c:ser>
          <c:idx val="2"/>
          <c:order val="1"/>
          <c:tx>
            <c:strRef>
              <c:f>Pathways!$B$28</c:f>
              <c:strCache>
                <c:ptCount val="1"/>
                <c:pt idx="0">
                  <c:v>Gas tCo2 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Pathways!$C$3:$AE$3</c:f>
              <c:numCache>
                <c:formatCode>General</c:formatCode>
                <c:ptCount val="2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  <c:pt idx="20">
                  <c:v>2042</c:v>
                </c:pt>
                <c:pt idx="21">
                  <c:v>2043</c:v>
                </c:pt>
                <c:pt idx="22">
                  <c:v>2044</c:v>
                </c:pt>
                <c:pt idx="23">
                  <c:v>2045</c:v>
                </c:pt>
                <c:pt idx="24">
                  <c:v>2046</c:v>
                </c:pt>
                <c:pt idx="25">
                  <c:v>2047</c:v>
                </c:pt>
                <c:pt idx="26">
                  <c:v>2048</c:v>
                </c:pt>
                <c:pt idx="27">
                  <c:v>2049</c:v>
                </c:pt>
                <c:pt idx="28">
                  <c:v>2050</c:v>
                </c:pt>
              </c:numCache>
            </c:numRef>
          </c:cat>
          <c:val>
            <c:numRef>
              <c:f>Pathways!$C$28:$AE$28</c:f>
              <c:numCache>
                <c:formatCode>_(* #,##0.00_);_(* \(#,##0.00\);_(* "-"??_);_(@_)</c:formatCode>
                <c:ptCount val="29"/>
                <c:pt idx="0">
                  <c:v>251.37219919552942</c:v>
                </c:pt>
                <c:pt idx="1">
                  <c:v>197.76517971503785</c:v>
                </c:pt>
                <c:pt idx="2">
                  <c:v>197.76517971503785</c:v>
                </c:pt>
                <c:pt idx="3">
                  <c:v>186.48203028799651</c:v>
                </c:pt>
                <c:pt idx="4">
                  <c:v>186.48203028799651</c:v>
                </c:pt>
                <c:pt idx="5">
                  <c:v>186.48203028799651</c:v>
                </c:pt>
                <c:pt idx="6">
                  <c:v>186.48203028799651</c:v>
                </c:pt>
                <c:pt idx="7">
                  <c:v>186.48203028799651</c:v>
                </c:pt>
                <c:pt idx="8">
                  <c:v>171.74694137042621</c:v>
                </c:pt>
                <c:pt idx="9">
                  <c:v>114.4825413704262</c:v>
                </c:pt>
                <c:pt idx="10">
                  <c:v>57.218141370426203</c:v>
                </c:pt>
                <c:pt idx="11">
                  <c:v>1.1770426196884365E-5</c:v>
                </c:pt>
                <c:pt idx="12">
                  <c:v>1.1770426196884365E-5</c:v>
                </c:pt>
                <c:pt idx="13">
                  <c:v>1.1770426196884365E-5</c:v>
                </c:pt>
                <c:pt idx="14">
                  <c:v>1.1770426196884365E-5</c:v>
                </c:pt>
                <c:pt idx="15">
                  <c:v>1.1770426196884365E-5</c:v>
                </c:pt>
                <c:pt idx="16">
                  <c:v>1.1770426196884365E-5</c:v>
                </c:pt>
                <c:pt idx="17">
                  <c:v>1.1770426196884365E-5</c:v>
                </c:pt>
                <c:pt idx="18">
                  <c:v>1.1770426196884365E-5</c:v>
                </c:pt>
                <c:pt idx="19">
                  <c:v>1.1770426196884365E-5</c:v>
                </c:pt>
                <c:pt idx="20">
                  <c:v>1.1770426196884365E-5</c:v>
                </c:pt>
                <c:pt idx="21">
                  <c:v>1.1770426196884365E-5</c:v>
                </c:pt>
                <c:pt idx="22">
                  <c:v>1.1770426196884365E-5</c:v>
                </c:pt>
                <c:pt idx="23">
                  <c:v>1.1770426196884365E-5</c:v>
                </c:pt>
                <c:pt idx="24">
                  <c:v>1.1770426196884365E-5</c:v>
                </c:pt>
                <c:pt idx="25">
                  <c:v>1.1770426196884365E-5</c:v>
                </c:pt>
                <c:pt idx="26">
                  <c:v>1.1770426196884365E-5</c:v>
                </c:pt>
                <c:pt idx="27">
                  <c:v>1.1770426196884365E-5</c:v>
                </c:pt>
                <c:pt idx="28">
                  <c:v>1.1770426196884365E-5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5E-4DDB-8BE9-E458E3268C50}"/>
            </c:ext>
          </c:extLst>
        </c:ser>
        <c:ser>
          <c:idx val="3"/>
          <c:order val="2"/>
          <c:tx>
            <c:strRef>
              <c:f>Pathways!$B$29</c:f>
              <c:strCache>
                <c:ptCount val="1"/>
                <c:pt idx="0">
                  <c:v>Total tCO2e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numRef>
              <c:f>Pathways!$C$3:$AE$3</c:f>
              <c:numCache>
                <c:formatCode>General</c:formatCode>
                <c:ptCount val="2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  <c:pt idx="20">
                  <c:v>2042</c:v>
                </c:pt>
                <c:pt idx="21">
                  <c:v>2043</c:v>
                </c:pt>
                <c:pt idx="22">
                  <c:v>2044</c:v>
                </c:pt>
                <c:pt idx="23">
                  <c:v>2045</c:v>
                </c:pt>
                <c:pt idx="24">
                  <c:v>2046</c:v>
                </c:pt>
                <c:pt idx="25">
                  <c:v>2047</c:v>
                </c:pt>
                <c:pt idx="26">
                  <c:v>2048</c:v>
                </c:pt>
                <c:pt idx="27">
                  <c:v>2049</c:v>
                </c:pt>
                <c:pt idx="28">
                  <c:v>2050</c:v>
                </c:pt>
              </c:numCache>
            </c:numRef>
          </c:cat>
          <c:val>
            <c:numRef>
              <c:f>Pathways!$C$29:$AE$29</c:f>
              <c:numCache>
                <c:formatCode>_(* #,##0.00_);_(* \(#,##0.00\);_(* "-"??_);_(@_)</c:formatCode>
                <c:ptCount val="29"/>
                <c:pt idx="0">
                  <c:v>317.8398019955294</c:v>
                </c:pt>
                <c:pt idx="1">
                  <c:v>249.18991690031791</c:v>
                </c:pt>
                <c:pt idx="2">
                  <c:v>227.77104738241087</c:v>
                </c:pt>
                <c:pt idx="3">
                  <c:v>212.51860558187482</c:v>
                </c:pt>
                <c:pt idx="4">
                  <c:v>205.92788198747354</c:v>
                </c:pt>
                <c:pt idx="5">
                  <c:v>200.97371933809484</c:v>
                </c:pt>
                <c:pt idx="6">
                  <c:v>199.04240296886729</c:v>
                </c:pt>
                <c:pt idx="7">
                  <c:v>197.09343415676304</c:v>
                </c:pt>
                <c:pt idx="8">
                  <c:v>182.78341098719562</c:v>
                </c:pt>
                <c:pt idx="9">
                  <c:v>127.8253389888192</c:v>
                </c:pt>
                <c:pt idx="10">
                  <c:v>70.93210940303743</c:v>
                </c:pt>
                <c:pt idx="11">
                  <c:v>13.42676010973541</c:v>
                </c:pt>
                <c:pt idx="12">
                  <c:v>10.799893939486852</c:v>
                </c:pt>
                <c:pt idx="13">
                  <c:v>10.417832024279582</c:v>
                </c:pt>
                <c:pt idx="14">
                  <c:v>10.153207259173849</c:v>
                </c:pt>
                <c:pt idx="15">
                  <c:v>9.4843105133581389</c:v>
                </c:pt>
                <c:pt idx="16">
                  <c:v>9.2575344922680411</c:v>
                </c:pt>
                <c:pt idx="17">
                  <c:v>8.7031287412951208</c:v>
                </c:pt>
                <c:pt idx="18">
                  <c:v>8.2922588542429523</c:v>
                </c:pt>
                <c:pt idx="19">
                  <c:v>7.9048807289345246</c:v>
                </c:pt>
                <c:pt idx="20">
                  <c:v>7.504774179193574</c:v>
                </c:pt>
                <c:pt idx="21">
                  <c:v>4.7227779889551833</c:v>
                </c:pt>
                <c:pt idx="22">
                  <c:v>4.3895430454599786</c:v>
                </c:pt>
                <c:pt idx="23">
                  <c:v>4.0805772865904411</c:v>
                </c:pt>
                <c:pt idx="24">
                  <c:v>3.990386091969484</c:v>
                </c:pt>
                <c:pt idx="25">
                  <c:v>2.7575139076538258</c:v>
                </c:pt>
                <c:pt idx="26">
                  <c:v>2.6804200154688953</c:v>
                </c:pt>
                <c:pt idx="27">
                  <c:v>1.6991952696479737</c:v>
                </c:pt>
                <c:pt idx="28">
                  <c:v>1.2935362191277449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5E-4DDB-8BE9-E458E3268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9367664"/>
        <c:axId val="1536104239"/>
      </c:lineChart>
      <c:catAx>
        <c:axId val="65936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536104239"/>
        <c:crosses val="autoZero"/>
        <c:auto val="1"/>
        <c:lblAlgn val="ctr"/>
        <c:lblOffset val="100"/>
        <c:noMultiLvlLbl val="0"/>
      </c:catAx>
      <c:valAx>
        <c:axId val="1536104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59367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en-GB"/>
              <a:t>Business As Usual costs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Pathways!$B$6</c:f>
              <c:strCache>
                <c:ptCount val="1"/>
                <c:pt idx="0">
                  <c:v>Elec cost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Pathways!$C$3:$AE$3</c:f>
              <c:numCache>
                <c:formatCode>General</c:formatCode>
                <c:ptCount val="2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  <c:pt idx="20">
                  <c:v>2042</c:v>
                </c:pt>
                <c:pt idx="21">
                  <c:v>2043</c:v>
                </c:pt>
                <c:pt idx="22">
                  <c:v>2044</c:v>
                </c:pt>
                <c:pt idx="23">
                  <c:v>2045</c:v>
                </c:pt>
                <c:pt idx="24">
                  <c:v>2046</c:v>
                </c:pt>
                <c:pt idx="25">
                  <c:v>2047</c:v>
                </c:pt>
                <c:pt idx="26">
                  <c:v>2048</c:v>
                </c:pt>
                <c:pt idx="27">
                  <c:v>2049</c:v>
                </c:pt>
                <c:pt idx="28">
                  <c:v>2050</c:v>
                </c:pt>
              </c:numCache>
            </c:numRef>
          </c:cat>
          <c:val>
            <c:numRef>
              <c:f>Pathways!$C$6:$AE$6</c:f>
              <c:numCache>
                <c:formatCode>"£"#,##0</c:formatCode>
                <c:ptCount val="29"/>
                <c:pt idx="0">
                  <c:v>145186.9602</c:v>
                </c:pt>
                <c:pt idx="1">
                  <c:v>145186.9602</c:v>
                </c:pt>
                <c:pt idx="2">
                  <c:v>145186.9602</c:v>
                </c:pt>
                <c:pt idx="3">
                  <c:v>110045.7</c:v>
                </c:pt>
                <c:pt idx="4">
                  <c:v>99041.13</c:v>
                </c:pt>
                <c:pt idx="5">
                  <c:v>88036.56</c:v>
                </c:pt>
                <c:pt idx="6">
                  <c:v>77031.990000000005</c:v>
                </c:pt>
                <c:pt idx="7">
                  <c:v>66027.42</c:v>
                </c:pt>
                <c:pt idx="8">
                  <c:v>47686.47</c:v>
                </c:pt>
                <c:pt idx="9">
                  <c:v>46571.309714765346</c:v>
                </c:pt>
                <c:pt idx="10">
                  <c:v>46152.357998568958</c:v>
                </c:pt>
                <c:pt idx="11">
                  <c:v>46279.212900194536</c:v>
                </c:pt>
                <c:pt idx="12">
                  <c:v>47722.007693512402</c:v>
                </c:pt>
                <c:pt idx="13">
                  <c:v>47951.664512239688</c:v>
                </c:pt>
                <c:pt idx="14">
                  <c:v>48041.211544350743</c:v>
                </c:pt>
                <c:pt idx="15">
                  <c:v>47426.392382382815</c:v>
                </c:pt>
                <c:pt idx="16">
                  <c:v>47814.718466508239</c:v>
                </c:pt>
                <c:pt idx="17">
                  <c:v>47701.207680481857</c:v>
                </c:pt>
                <c:pt idx="18">
                  <c:v>48803.818548018018</c:v>
                </c:pt>
                <c:pt idx="19">
                  <c:v>47995.52621390314</c:v>
                </c:pt>
                <c:pt idx="20">
                  <c:v>47925.004899589687</c:v>
                </c:pt>
                <c:pt idx="21">
                  <c:v>48339.319244116501</c:v>
                </c:pt>
                <c:pt idx="22">
                  <c:v>48828.612950698945</c:v>
                </c:pt>
                <c:pt idx="23">
                  <c:v>48672.400565095581</c:v>
                </c:pt>
                <c:pt idx="24">
                  <c:v>48856.544645041664</c:v>
                </c:pt>
                <c:pt idx="25">
                  <c:v>48596.756012105179</c:v>
                </c:pt>
                <c:pt idx="26">
                  <c:v>48149.651091416075</c:v>
                </c:pt>
                <c:pt idx="27">
                  <c:v>47758.421782674872</c:v>
                </c:pt>
                <c:pt idx="28">
                  <c:v>47791.469614116402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73-43F5-AEDD-700BBBD20575}"/>
            </c:ext>
          </c:extLst>
        </c:ser>
        <c:ser>
          <c:idx val="2"/>
          <c:order val="1"/>
          <c:tx>
            <c:strRef>
              <c:f>Pathways!$B$11</c:f>
              <c:strCache>
                <c:ptCount val="1"/>
                <c:pt idx="0">
                  <c:v>Gas cost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Pathways!$C$3:$AE$3</c:f>
              <c:numCache>
                <c:formatCode>General</c:formatCode>
                <c:ptCount val="2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  <c:pt idx="20">
                  <c:v>2042</c:v>
                </c:pt>
                <c:pt idx="21">
                  <c:v>2043</c:v>
                </c:pt>
                <c:pt idx="22">
                  <c:v>2044</c:v>
                </c:pt>
                <c:pt idx="23">
                  <c:v>2045</c:v>
                </c:pt>
                <c:pt idx="24">
                  <c:v>2046</c:v>
                </c:pt>
                <c:pt idx="25">
                  <c:v>2047</c:v>
                </c:pt>
                <c:pt idx="26">
                  <c:v>2048</c:v>
                </c:pt>
                <c:pt idx="27">
                  <c:v>2049</c:v>
                </c:pt>
                <c:pt idx="28">
                  <c:v>2050</c:v>
                </c:pt>
              </c:numCache>
            </c:numRef>
          </c:cat>
          <c:val>
            <c:numRef>
              <c:f>Pathways!$C$11:$AE$11</c:f>
              <c:numCache>
                <c:formatCode>_(* #,##0.00_);_(* \(#,##0.00\);_(* "-"??_);_(@_)</c:formatCode>
                <c:ptCount val="29"/>
                <c:pt idx="0">
                  <c:v>29988.49301072189</c:v>
                </c:pt>
                <c:pt idx="1">
                  <c:v>29988.49301072189</c:v>
                </c:pt>
                <c:pt idx="2">
                  <c:v>47873.782748462378</c:v>
                </c:pt>
                <c:pt idx="3">
                  <c:v>48831.258403431631</c:v>
                </c:pt>
                <c:pt idx="4">
                  <c:v>49807.883571500264</c:v>
                </c:pt>
                <c:pt idx="5">
                  <c:v>50804.041242930274</c:v>
                </c:pt>
                <c:pt idx="6">
                  <c:v>51820.122067788878</c:v>
                </c:pt>
                <c:pt idx="7">
                  <c:v>52856.524509144649</c:v>
                </c:pt>
                <c:pt idx="8">
                  <c:v>53913.654999327548</c:v>
                </c:pt>
                <c:pt idx="9">
                  <c:v>54991.928099314107</c:v>
                </c:pt>
                <c:pt idx="10">
                  <c:v>56091.766661300389</c:v>
                </c:pt>
                <c:pt idx="11">
                  <c:v>57213.601994526383</c:v>
                </c:pt>
                <c:pt idx="12">
                  <c:v>58357.87403441692</c:v>
                </c:pt>
                <c:pt idx="13">
                  <c:v>59525.031515105264</c:v>
                </c:pt>
                <c:pt idx="14">
                  <c:v>60715.532145407371</c:v>
                </c:pt>
                <c:pt idx="15">
                  <c:v>61929.842788315516</c:v>
                </c:pt>
                <c:pt idx="16">
                  <c:v>63168.439644081824</c:v>
                </c:pt>
                <c:pt idx="17">
                  <c:v>64431.808436963474</c:v>
                </c:pt>
                <c:pt idx="18">
                  <c:v>65720.444605702753</c:v>
                </c:pt>
                <c:pt idx="19">
                  <c:v>67034.853497816803</c:v>
                </c:pt>
                <c:pt idx="20">
                  <c:v>68375.550567773142</c:v>
                </c:pt>
                <c:pt idx="21">
                  <c:v>69743.061579128611</c:v>
                </c:pt>
                <c:pt idx="22">
                  <c:v>71137.922810711185</c:v>
                </c:pt>
                <c:pt idx="23">
                  <c:v>72560.6812669254</c:v>
                </c:pt>
                <c:pt idx="24">
                  <c:v>74011.89489226391</c:v>
                </c:pt>
                <c:pt idx="25">
                  <c:v>75492.132790109201</c:v>
                </c:pt>
                <c:pt idx="26">
                  <c:v>77001.975445911376</c:v>
                </c:pt>
                <c:pt idx="27">
                  <c:v>78542.014954829603</c:v>
                </c:pt>
                <c:pt idx="28">
                  <c:v>80112.855253926202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73-43F5-AEDD-700BBBD20575}"/>
            </c:ext>
          </c:extLst>
        </c:ser>
        <c:ser>
          <c:idx val="3"/>
          <c:order val="2"/>
          <c:tx>
            <c:strRef>
              <c:f>Pathways!$B$15</c:f>
              <c:strCache>
                <c:ptCount val="1"/>
                <c:pt idx="0">
                  <c:v>Total costs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dLbls>
            <c:dLbl>
              <c:idx val="28"/>
              <c:layout>
                <c:manualLayout>
                  <c:x val="-8.2636077870512602E-3"/>
                  <c:y val="-6.018518518518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73-43F5-AEDD-700BBBD205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Pathways!$C$3:$AE$3</c:f>
              <c:numCache>
                <c:formatCode>General</c:formatCode>
                <c:ptCount val="2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  <c:pt idx="20">
                  <c:v>2042</c:v>
                </c:pt>
                <c:pt idx="21">
                  <c:v>2043</c:v>
                </c:pt>
                <c:pt idx="22">
                  <c:v>2044</c:v>
                </c:pt>
                <c:pt idx="23">
                  <c:v>2045</c:v>
                </c:pt>
                <c:pt idx="24">
                  <c:v>2046</c:v>
                </c:pt>
                <c:pt idx="25">
                  <c:v>2047</c:v>
                </c:pt>
                <c:pt idx="26">
                  <c:v>2048</c:v>
                </c:pt>
                <c:pt idx="27">
                  <c:v>2049</c:v>
                </c:pt>
                <c:pt idx="28">
                  <c:v>2050</c:v>
                </c:pt>
              </c:numCache>
            </c:numRef>
          </c:cat>
          <c:val>
            <c:numRef>
              <c:f>Pathways!$C$15:$AE$15</c:f>
              <c:numCache>
                <c:formatCode>"£"#,##0.00</c:formatCode>
                <c:ptCount val="29"/>
                <c:pt idx="0">
                  <c:v>175175.4532107219</c:v>
                </c:pt>
                <c:pt idx="1">
                  <c:v>175175.4532107219</c:v>
                </c:pt>
                <c:pt idx="2">
                  <c:v>193060.74294846237</c:v>
                </c:pt>
                <c:pt idx="3">
                  <c:v>158876.95840343164</c:v>
                </c:pt>
                <c:pt idx="4">
                  <c:v>148849.01357150025</c:v>
                </c:pt>
                <c:pt idx="5">
                  <c:v>138840.60124293028</c:v>
                </c:pt>
                <c:pt idx="6">
                  <c:v>128852.11206778888</c:v>
                </c:pt>
                <c:pt idx="7">
                  <c:v>118883.94450914464</c:v>
                </c:pt>
                <c:pt idx="8">
                  <c:v>101600.12499932756</c:v>
                </c:pt>
                <c:pt idx="9">
                  <c:v>101563.23781407945</c:v>
                </c:pt>
                <c:pt idx="10">
                  <c:v>102244.12465986935</c:v>
                </c:pt>
                <c:pt idx="11">
                  <c:v>103492.81489472091</c:v>
                </c:pt>
                <c:pt idx="12">
                  <c:v>106079.88172792931</c:v>
                </c:pt>
                <c:pt idx="13">
                  <c:v>107476.69602734495</c:v>
                </c:pt>
                <c:pt idx="14">
                  <c:v>108756.74368975812</c:v>
                </c:pt>
                <c:pt idx="15">
                  <c:v>109356.23517069833</c:v>
                </c:pt>
                <c:pt idx="16">
                  <c:v>110983.15811059007</c:v>
                </c:pt>
                <c:pt idx="17">
                  <c:v>112133.01611744534</c:v>
                </c:pt>
                <c:pt idx="18">
                  <c:v>114524.26315372076</c:v>
                </c:pt>
                <c:pt idx="19">
                  <c:v>115030.37971171994</c:v>
                </c:pt>
                <c:pt idx="20">
                  <c:v>116300.55546736284</c:v>
                </c:pt>
                <c:pt idx="21">
                  <c:v>118082.38082324511</c:v>
                </c:pt>
                <c:pt idx="22">
                  <c:v>119966.53576141014</c:v>
                </c:pt>
                <c:pt idx="23">
                  <c:v>121233.08183202098</c:v>
                </c:pt>
                <c:pt idx="24">
                  <c:v>122868.43953730557</c:v>
                </c:pt>
                <c:pt idx="25">
                  <c:v>124088.88880221438</c:v>
                </c:pt>
                <c:pt idx="26">
                  <c:v>125151.62653732745</c:v>
                </c:pt>
                <c:pt idx="27">
                  <c:v>126300.43673750447</c:v>
                </c:pt>
                <c:pt idx="28">
                  <c:v>127904.3248680426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873-43F5-AEDD-700BBBD20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9367664"/>
        <c:axId val="1536104239"/>
      </c:lineChart>
      <c:catAx>
        <c:axId val="65936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536104239"/>
        <c:crosses val="autoZero"/>
        <c:auto val="1"/>
        <c:lblAlgn val="ctr"/>
        <c:lblOffset val="100"/>
        <c:noMultiLvlLbl val="0"/>
      </c:catAx>
      <c:valAx>
        <c:axId val="1536104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£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59367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en-GB"/>
              <a:t>Decarbonisation costs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Pathways!$B$21</c:f>
              <c:strCache>
                <c:ptCount val="1"/>
                <c:pt idx="0">
                  <c:v>Elec cost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Pathways!$C$3:$AE$3</c:f>
              <c:numCache>
                <c:formatCode>General</c:formatCode>
                <c:ptCount val="2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  <c:pt idx="20">
                  <c:v>2042</c:v>
                </c:pt>
                <c:pt idx="21">
                  <c:v>2043</c:v>
                </c:pt>
                <c:pt idx="22">
                  <c:v>2044</c:v>
                </c:pt>
                <c:pt idx="23">
                  <c:v>2045</c:v>
                </c:pt>
                <c:pt idx="24">
                  <c:v>2046</c:v>
                </c:pt>
                <c:pt idx="25">
                  <c:v>2047</c:v>
                </c:pt>
                <c:pt idx="26">
                  <c:v>2048</c:v>
                </c:pt>
                <c:pt idx="27">
                  <c:v>2049</c:v>
                </c:pt>
                <c:pt idx="28">
                  <c:v>2050</c:v>
                </c:pt>
              </c:numCache>
            </c:numRef>
          </c:cat>
          <c:val>
            <c:numRef>
              <c:f>Pathways!$C$21:$AE$21</c:f>
              <c:numCache>
                <c:formatCode>"£"#,##0</c:formatCode>
                <c:ptCount val="29"/>
                <c:pt idx="0">
                  <c:v>145186.9602</c:v>
                </c:pt>
                <c:pt idx="1">
                  <c:v>142244.38856037994</c:v>
                </c:pt>
                <c:pt idx="2">
                  <c:v>79851.513556379927</c:v>
                </c:pt>
                <c:pt idx="3">
                  <c:v>60524.138622824605</c:v>
                </c:pt>
                <c:pt idx="4">
                  <c:v>54471.724760542151</c:v>
                </c:pt>
                <c:pt idx="5">
                  <c:v>48419.31089825969</c:v>
                </c:pt>
                <c:pt idx="6">
                  <c:v>42366.897035977228</c:v>
                </c:pt>
                <c:pt idx="7">
                  <c:v>36314.483173694767</c:v>
                </c:pt>
                <c:pt idx="8">
                  <c:v>29566.669203928559</c:v>
                </c:pt>
                <c:pt idx="9">
                  <c:v>41550.076782330521</c:v>
                </c:pt>
                <c:pt idx="10">
                  <c:v>53737.105606149838</c:v>
                </c:pt>
                <c:pt idx="11">
                  <c:v>66469.965556855619</c:v>
                </c:pt>
                <c:pt idx="12">
                  <c:v>68542.224659971136</c:v>
                </c:pt>
                <c:pt idx="13">
                  <c:v>68872.07644166892</c:v>
                </c:pt>
                <c:pt idx="14">
                  <c:v>69000.691164503049</c:v>
                </c:pt>
                <c:pt idx="15">
                  <c:v>68117.637932637663</c:v>
                </c:pt>
                <c:pt idx="16">
                  <c:v>68675.383404504522</c:v>
                </c:pt>
                <c:pt idx="17">
                  <c:v>68512.349991343915</c:v>
                </c:pt>
                <c:pt idx="18">
                  <c:v>70096.009301751837</c:v>
                </c:pt>
                <c:pt idx="19">
                  <c:v>68935.074181175034</c:v>
                </c:pt>
                <c:pt idx="20">
                  <c:v>68833.785740000632</c:v>
                </c:pt>
                <c:pt idx="21">
                  <c:v>69428.85766289178</c:v>
                </c:pt>
                <c:pt idx="22">
                  <c:v>70131.62103732214</c:v>
                </c:pt>
                <c:pt idx="23">
                  <c:v>69907.256117525365</c:v>
                </c:pt>
                <c:pt idx="24">
                  <c:v>70171.738806068752</c:v>
                </c:pt>
                <c:pt idx="25">
                  <c:v>69798.60926472173</c:v>
                </c:pt>
                <c:pt idx="26">
                  <c:v>69156.440852251166</c:v>
                </c:pt>
                <c:pt idx="27">
                  <c:v>68594.525533316439</c:v>
                </c:pt>
                <c:pt idx="28">
                  <c:v>68641.991513828791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11-4EE4-B89D-8D1F68F1AB86}"/>
            </c:ext>
          </c:extLst>
        </c:ser>
        <c:ser>
          <c:idx val="2"/>
          <c:order val="1"/>
          <c:tx>
            <c:strRef>
              <c:f>Pathways!$B$26</c:f>
              <c:strCache>
                <c:ptCount val="1"/>
                <c:pt idx="0">
                  <c:v>Gas cost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Pathways!$C$3:$AE$3</c:f>
              <c:numCache>
                <c:formatCode>General</c:formatCode>
                <c:ptCount val="2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  <c:pt idx="20">
                  <c:v>2042</c:v>
                </c:pt>
                <c:pt idx="21">
                  <c:v>2043</c:v>
                </c:pt>
                <c:pt idx="22">
                  <c:v>2044</c:v>
                </c:pt>
                <c:pt idx="23">
                  <c:v>2045</c:v>
                </c:pt>
                <c:pt idx="24">
                  <c:v>2046</c:v>
                </c:pt>
                <c:pt idx="25">
                  <c:v>2047</c:v>
                </c:pt>
                <c:pt idx="26">
                  <c:v>2048</c:v>
                </c:pt>
                <c:pt idx="27">
                  <c:v>2049</c:v>
                </c:pt>
                <c:pt idx="28">
                  <c:v>2050</c:v>
                </c:pt>
              </c:numCache>
            </c:numRef>
          </c:cat>
          <c:val>
            <c:numRef>
              <c:f>Pathways!$C$26:$AE$26</c:f>
              <c:numCache>
                <c:formatCode>_(* #,##0.00_);_(* \(#,##0.00\);_(* "-"??_);_(@_)</c:formatCode>
                <c:ptCount val="29"/>
                <c:pt idx="0">
                  <c:v>29988.49301072189</c:v>
                </c:pt>
                <c:pt idx="1">
                  <c:v>23593.220446129777</c:v>
                </c:pt>
                <c:pt idx="2">
                  <c:v>37664.337103260397</c:v>
                </c:pt>
                <c:pt idx="3">
                  <c:v>36225.772928479324</c:v>
                </c:pt>
                <c:pt idx="4">
                  <c:v>36950.288387048909</c:v>
                </c:pt>
                <c:pt idx="5">
                  <c:v>37689.294154789888</c:v>
                </c:pt>
                <c:pt idx="6">
                  <c:v>38443.080037885687</c:v>
                </c:pt>
                <c:pt idx="7">
                  <c:v>39211.941638643402</c:v>
                </c:pt>
                <c:pt idx="8">
                  <c:v>36835.836953602033</c:v>
                </c:pt>
                <c:pt idx="9">
                  <c:v>25044.995842090702</c:v>
                </c:pt>
                <c:pt idx="10">
                  <c:v>12767.786751337473</c:v>
                </c:pt>
                <c:pt idx="11">
                  <c:v>2.6790093808689791E-3</c:v>
                </c:pt>
                <c:pt idx="12">
                  <c:v>2.7325895684863588E-3</c:v>
                </c:pt>
                <c:pt idx="13">
                  <c:v>2.7872413598560865E-3</c:v>
                </c:pt>
                <c:pt idx="14">
                  <c:v>2.842986187053208E-3</c:v>
                </c:pt>
                <c:pt idx="15">
                  <c:v>2.8998459107942728E-3</c:v>
                </c:pt>
                <c:pt idx="16">
                  <c:v>2.9578428290101579E-3</c:v>
                </c:pt>
                <c:pt idx="17">
                  <c:v>3.0169996855903612E-3</c:v>
                </c:pt>
                <c:pt idx="18">
                  <c:v>3.0773396793021685E-3</c:v>
                </c:pt>
                <c:pt idx="19">
                  <c:v>3.1388864728882121E-3</c:v>
                </c:pt>
                <c:pt idx="20">
                  <c:v>3.2016642023459762E-3</c:v>
                </c:pt>
                <c:pt idx="21">
                  <c:v>3.2656974863928961E-3</c:v>
                </c:pt>
                <c:pt idx="22">
                  <c:v>3.3310114361207537E-3</c:v>
                </c:pt>
                <c:pt idx="23">
                  <c:v>3.3976316648431691E-3</c:v>
                </c:pt>
                <c:pt idx="24">
                  <c:v>3.4655842981400325E-3</c:v>
                </c:pt>
                <c:pt idx="25">
                  <c:v>3.5348959841028336E-3</c:v>
                </c:pt>
                <c:pt idx="26">
                  <c:v>3.6055939037848901E-3</c:v>
                </c:pt>
                <c:pt idx="27">
                  <c:v>3.6777057818605879E-3</c:v>
                </c:pt>
                <c:pt idx="28">
                  <c:v>3.7512598974977994E-3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11-4EE4-B89D-8D1F68F1AB86}"/>
            </c:ext>
          </c:extLst>
        </c:ser>
        <c:ser>
          <c:idx val="3"/>
          <c:order val="2"/>
          <c:tx>
            <c:strRef>
              <c:f>Pathways!$B$30</c:f>
              <c:strCache>
                <c:ptCount val="1"/>
                <c:pt idx="0">
                  <c:v>Total costs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dLbls>
            <c:dLbl>
              <c:idx val="28"/>
              <c:layout>
                <c:manualLayout>
                  <c:x val="-6.6108862296412269E-3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11-4EE4-B89D-8D1F68F1AB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Pathways!$C$3:$AE$3</c:f>
              <c:numCache>
                <c:formatCode>General</c:formatCode>
                <c:ptCount val="2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  <c:pt idx="20">
                  <c:v>2042</c:v>
                </c:pt>
                <c:pt idx="21">
                  <c:v>2043</c:v>
                </c:pt>
                <c:pt idx="22">
                  <c:v>2044</c:v>
                </c:pt>
                <c:pt idx="23">
                  <c:v>2045</c:v>
                </c:pt>
                <c:pt idx="24">
                  <c:v>2046</c:v>
                </c:pt>
                <c:pt idx="25">
                  <c:v>2047</c:v>
                </c:pt>
                <c:pt idx="26">
                  <c:v>2048</c:v>
                </c:pt>
                <c:pt idx="27">
                  <c:v>2049</c:v>
                </c:pt>
                <c:pt idx="28">
                  <c:v>2050</c:v>
                </c:pt>
              </c:numCache>
            </c:numRef>
          </c:cat>
          <c:val>
            <c:numRef>
              <c:f>Pathways!$C$30:$AE$30</c:f>
              <c:numCache>
                <c:formatCode>"£"#,##0.00</c:formatCode>
                <c:ptCount val="29"/>
                <c:pt idx="0">
                  <c:v>175175.4532107219</c:v>
                </c:pt>
                <c:pt idx="1">
                  <c:v>165837.60900650971</c:v>
                </c:pt>
                <c:pt idx="2">
                  <c:v>117515.85065964033</c:v>
                </c:pt>
                <c:pt idx="3">
                  <c:v>96749.911551303929</c:v>
                </c:pt>
                <c:pt idx="4">
                  <c:v>91422.01314759106</c:v>
                </c:pt>
                <c:pt idx="5">
                  <c:v>86108.60505304957</c:v>
                </c:pt>
                <c:pt idx="6">
                  <c:v>80809.977073862916</c:v>
                </c:pt>
                <c:pt idx="7">
                  <c:v>75526.424812338169</c:v>
                </c:pt>
                <c:pt idx="8">
                  <c:v>66402.506157530588</c:v>
                </c:pt>
                <c:pt idx="9">
                  <c:v>66595.072624421227</c:v>
                </c:pt>
                <c:pt idx="10">
                  <c:v>66504.892357487319</c:v>
                </c:pt>
                <c:pt idx="11">
                  <c:v>66469.968235865002</c:v>
                </c:pt>
                <c:pt idx="12">
                  <c:v>68542.227392560701</c:v>
                </c:pt>
                <c:pt idx="13">
                  <c:v>68872.079228910283</c:v>
                </c:pt>
                <c:pt idx="14">
                  <c:v>69000.694007489234</c:v>
                </c:pt>
                <c:pt idx="15">
                  <c:v>68117.640832483579</c:v>
                </c:pt>
                <c:pt idx="16">
                  <c:v>68675.386362347344</c:v>
                </c:pt>
                <c:pt idx="17">
                  <c:v>68512.353008343605</c:v>
                </c:pt>
                <c:pt idx="18">
                  <c:v>70096.012379091524</c:v>
                </c:pt>
                <c:pt idx="19">
                  <c:v>68935.077320061508</c:v>
                </c:pt>
                <c:pt idx="20">
                  <c:v>68833.78894166484</c:v>
                </c:pt>
                <c:pt idx="21">
                  <c:v>69428.86092858926</c:v>
                </c:pt>
                <c:pt idx="22">
                  <c:v>70131.624368333578</c:v>
                </c:pt>
                <c:pt idx="23">
                  <c:v>69907.259515157028</c:v>
                </c:pt>
                <c:pt idx="24">
                  <c:v>70171.742271653056</c:v>
                </c:pt>
                <c:pt idx="25">
                  <c:v>69798.612799617709</c:v>
                </c:pt>
                <c:pt idx="26">
                  <c:v>69156.444457845064</c:v>
                </c:pt>
                <c:pt idx="27">
                  <c:v>68594.529211022222</c:v>
                </c:pt>
                <c:pt idx="28">
                  <c:v>68641.995265088684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411-4EE4-B89D-8D1F68F1AB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9367664"/>
        <c:axId val="1536104239"/>
      </c:lineChart>
      <c:catAx>
        <c:axId val="65936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536104239"/>
        <c:crosses val="autoZero"/>
        <c:auto val="1"/>
        <c:lblAlgn val="ctr"/>
        <c:lblOffset val="100"/>
        <c:noMultiLvlLbl val="0"/>
      </c:catAx>
      <c:valAx>
        <c:axId val="1536104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£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59367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99EAA-9E1E-7D48-B3CF-9438111D6E60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85845-125A-B249-83B8-C9FE14DEA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71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AEC2F-9949-174C-A299-13C13DF03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E8555C-476E-CDED-DECF-2044715C98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6F289E-FE6C-45BF-1CF1-BE8692ECB4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9A76A-99A2-E745-5D57-1C491CEE10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85845-125A-B249-83B8-C9FE14DEAB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1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85845-125A-B249-83B8-C9FE14DEAB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00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C813-EE84-4C00-BDF7-2FD444FA42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1580" y="942423"/>
            <a:ext cx="4694420" cy="1124392"/>
          </a:xfrm>
          <a:prstGeom prst="rect">
            <a:avLst/>
          </a:prstGeom>
        </p:spPr>
        <p:txBody>
          <a:bodyPr anchor="b"/>
          <a:lstStyle>
            <a:lvl1pPr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1FB44AB-9520-4C96-A83D-2FABD15CBE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10587" y="2329867"/>
            <a:ext cx="4058872" cy="315653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cap="none" spc="5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B1A04-4BA1-4FCF-B19E-6A052911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D33EA-800C-403C-867B-B4178A7C3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285C91D-2914-4BB9-A857-7DFA168C761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83361" y="0"/>
            <a:ext cx="3598052" cy="32581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896BB5-7888-43CA-A76C-BF7DE06DF2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83361" y="3599895"/>
            <a:ext cx="3598052" cy="32581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8D158-80CE-4259-AE40-6EC8A072E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7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72F99C-AE8B-2E86-EE82-F66C7CB8A3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139" y="0"/>
            <a:ext cx="3008861" cy="7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png"/><Relationship Id="rId7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F2F0D-FA6E-D705-1EA4-21FE4CE86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blue and green mountains&#10;&#10;Description automatically generated with medium confidence">
            <a:extLst>
              <a:ext uri="{FF2B5EF4-FFF2-40B4-BE49-F238E27FC236}">
                <a16:creationId xmlns:a16="http://schemas.microsoft.com/office/drawing/2014/main" id="{10954136-1FE0-B76D-FC7D-FC4AC089FCB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56" y="2701636"/>
            <a:ext cx="12219909" cy="4171854"/>
          </a:xfrm>
          <a:prstGeom prst="rect">
            <a:avLst/>
          </a:prstGeom>
          <a:effectLst>
            <a:glow>
              <a:schemeClr val="accent1">
                <a:alpha val="50387"/>
              </a:schemeClr>
            </a:glow>
            <a:softEdge rad="0"/>
          </a:effec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2DCFEAC0-5C7A-9DDD-1AC8-13FFDD07C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1" y="1963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658D689-13A4-1A90-3ADD-5BD4D859B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1" y="424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52BDDFE-AD4F-26E4-5139-1E0119232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1" y="424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A767BE2A-2BAB-E790-2E86-A2E49D1824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14AFD0-1E23-989A-2C09-7F5AC56592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961" y="5488769"/>
            <a:ext cx="4246073" cy="1009066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CCDB160-8104-FA42-4A50-8465277753C9}"/>
              </a:ext>
            </a:extLst>
          </p:cNvPr>
          <p:cNvSpPr txBox="1">
            <a:spLocks/>
          </p:cNvSpPr>
          <p:nvPr/>
        </p:nvSpPr>
        <p:spPr>
          <a:xfrm>
            <a:off x="877613" y="424935"/>
            <a:ext cx="10741571" cy="2169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 effective routes to decarbonisation for schools – case study</a:t>
            </a:r>
          </a:p>
          <a:p>
            <a:pPr algn="ctr"/>
            <a:endParaRPr lang="en-GB" sz="3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Prash Kidiyoor</a:t>
            </a: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01/05/2024</a:t>
            </a:r>
          </a:p>
        </p:txBody>
      </p:sp>
    </p:spTree>
    <p:extLst>
      <p:ext uri="{BB962C8B-B14F-4D97-AF65-F5344CB8AC3E}">
        <p14:creationId xmlns:p14="http://schemas.microsoft.com/office/powerpoint/2010/main" val="266822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922 0.03734" pathEditMode="relative" ptsTypes="AA">
                                      <p:cBhvr>
                                        <p:cTn id="6" dur="3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22 0.03734 L -0.15195 -0.25037" pathEditMode="relative" ptsTypes="AA">
                                      <p:cBhvr>
                                        <p:cTn id="11" dur="3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15195 -0.25037 L 0.03158 0.00604" pathEditMode="relative" ptsTypes="AA">
                                      <p:cBhvr>
                                        <p:cTn id="14" dur="3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158 0.00604 L 0.20797 0.08087" pathEditMode="relative" ptsTypes="AA">
                                      <p:cBhvr>
                                        <p:cTn id="17" dur="3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20797 0.08087 L 0 0" pathEditMode="relative" ptsTypes="AA">
                                      <p:cBhvr>
                                        <p:cTn id="20" dur="3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22" dur="30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2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6">
            <a:extLst>
              <a:ext uri="{FF2B5EF4-FFF2-40B4-BE49-F238E27FC236}">
                <a16:creationId xmlns:a16="http://schemas.microsoft.com/office/drawing/2014/main" id="{D34784DC-2402-C143-3310-FE07872AAC7C}"/>
              </a:ext>
            </a:extLst>
          </p:cNvPr>
          <p:cNvSpPr txBox="1">
            <a:spLocks/>
          </p:cNvSpPr>
          <p:nvPr/>
        </p:nvSpPr>
        <p:spPr>
          <a:xfrm>
            <a:off x="1239137" y="148376"/>
            <a:ext cx="7609588" cy="64797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Pathways to net zero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252C14-A995-3AAB-1FFC-ABC0BAFDB3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914" y="0"/>
            <a:ext cx="2927346" cy="695675"/>
          </a:xfrm>
          <a:prstGeom prst="rect">
            <a:avLst/>
          </a:prstGeom>
        </p:spPr>
      </p:pic>
      <p:sp>
        <p:nvSpPr>
          <p:cNvPr id="12" name="Freeform 9">
            <a:extLst>
              <a:ext uri="{FF2B5EF4-FFF2-40B4-BE49-F238E27FC236}">
                <a16:creationId xmlns:a16="http://schemas.microsoft.com/office/drawing/2014/main" id="{54B69F07-41C2-1C33-92E4-CC7E9F93748A}"/>
              </a:ext>
            </a:extLst>
          </p:cNvPr>
          <p:cNvSpPr>
            <a:spLocks/>
          </p:cNvSpPr>
          <p:nvPr/>
        </p:nvSpPr>
        <p:spPr bwMode="auto">
          <a:xfrm>
            <a:off x="5149216" y="6221921"/>
            <a:ext cx="7065645" cy="647511"/>
          </a:xfrm>
          <a:custGeom>
            <a:avLst/>
            <a:gdLst>
              <a:gd name="T0" fmla="*/ 786 w 786"/>
              <a:gd name="T1" fmla="*/ 29 h 138"/>
              <a:gd name="T2" fmla="*/ 786 w 786"/>
              <a:gd name="T3" fmla="*/ 138 h 138"/>
              <a:gd name="T4" fmla="*/ 0 w 786"/>
              <a:gd name="T5" fmla="*/ 138 h 138"/>
              <a:gd name="T6" fmla="*/ 786 w 786"/>
              <a:gd name="T7" fmla="*/ 29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6" h="138">
                <a:moveTo>
                  <a:pt x="786" y="29"/>
                </a:moveTo>
                <a:cubicBezTo>
                  <a:pt x="786" y="138"/>
                  <a:pt x="786" y="138"/>
                  <a:pt x="786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465" y="0"/>
                  <a:pt x="696" y="13"/>
                  <a:pt x="786" y="29"/>
                </a:cubicBezTo>
                <a:close/>
              </a:path>
            </a:pathLst>
          </a:custGeom>
          <a:solidFill>
            <a:srgbClr val="7ED0BA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B1A517E-43A0-9BD7-75A9-7759A1561A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4429837"/>
              </p:ext>
            </p:extLst>
          </p:nvPr>
        </p:nvGraphicFramePr>
        <p:xfrm>
          <a:off x="38099" y="1067519"/>
          <a:ext cx="6003471" cy="2187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7B6222C-0F9A-24D3-4C81-7D498B95E0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166227"/>
              </p:ext>
            </p:extLst>
          </p:nvPr>
        </p:nvGraphicFramePr>
        <p:xfrm>
          <a:off x="6150433" y="1111703"/>
          <a:ext cx="5909294" cy="207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DB2AA6E-08B7-59B8-FA6A-AB981322CB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2633340"/>
              </p:ext>
            </p:extLst>
          </p:nvPr>
        </p:nvGraphicFramePr>
        <p:xfrm>
          <a:off x="38099" y="3542581"/>
          <a:ext cx="6003471" cy="224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2FB7C3E-CFCB-2F27-569A-0E6B45B702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0492160"/>
              </p:ext>
            </p:extLst>
          </p:nvPr>
        </p:nvGraphicFramePr>
        <p:xfrm>
          <a:off x="6191387" y="3516546"/>
          <a:ext cx="5868340" cy="2299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729120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8E3964-EE54-4BDC-A0A3-DC7D197FFB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3876" y="1083580"/>
            <a:ext cx="5986587" cy="4839237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~£11k immediate energy cost savings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~60k savings from renewable generation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Bitesize priorities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Phased programme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Improved control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Immediate works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 proof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Resilient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 cases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implementation plan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environment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Decarbonised estate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1B0D9-B4DE-23AE-8D21-7795090041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160"/>
          <a:stretch/>
        </p:blipFill>
        <p:spPr>
          <a:xfrm>
            <a:off x="8482269" y="957736"/>
            <a:ext cx="3709731" cy="6858000"/>
          </a:xfrm>
          <a:prstGeom prst="rect">
            <a:avLst/>
          </a:prstGeom>
        </p:spPr>
      </p:pic>
      <p:sp>
        <p:nvSpPr>
          <p:cNvPr id="6" name="Title 26">
            <a:extLst>
              <a:ext uri="{FF2B5EF4-FFF2-40B4-BE49-F238E27FC236}">
                <a16:creationId xmlns:a16="http://schemas.microsoft.com/office/drawing/2014/main" id="{A444E55D-456B-7258-99BB-9607669E6DE6}"/>
              </a:ext>
            </a:extLst>
          </p:cNvPr>
          <p:cNvSpPr txBox="1">
            <a:spLocks/>
          </p:cNvSpPr>
          <p:nvPr/>
        </p:nvSpPr>
        <p:spPr>
          <a:xfrm>
            <a:off x="1239137" y="148376"/>
            <a:ext cx="4694420" cy="64797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benefits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B05AD8-C68F-F26C-56B5-EF219E593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914" y="0"/>
            <a:ext cx="2927346" cy="695675"/>
          </a:xfrm>
          <a:prstGeom prst="rect">
            <a:avLst/>
          </a:prstGeom>
        </p:spPr>
      </p:pic>
      <p:sp>
        <p:nvSpPr>
          <p:cNvPr id="4" name="Freeform 9">
            <a:extLst>
              <a:ext uri="{FF2B5EF4-FFF2-40B4-BE49-F238E27FC236}">
                <a16:creationId xmlns:a16="http://schemas.microsoft.com/office/drawing/2014/main" id="{A05FE7DE-9D89-A7DD-8271-7473FB79DD9F}"/>
              </a:ext>
            </a:extLst>
          </p:cNvPr>
          <p:cNvSpPr>
            <a:spLocks/>
          </p:cNvSpPr>
          <p:nvPr/>
        </p:nvSpPr>
        <p:spPr bwMode="auto">
          <a:xfrm>
            <a:off x="5149216" y="6221921"/>
            <a:ext cx="7065645" cy="647511"/>
          </a:xfrm>
          <a:custGeom>
            <a:avLst/>
            <a:gdLst>
              <a:gd name="T0" fmla="*/ 786 w 786"/>
              <a:gd name="T1" fmla="*/ 29 h 138"/>
              <a:gd name="T2" fmla="*/ 786 w 786"/>
              <a:gd name="T3" fmla="*/ 138 h 138"/>
              <a:gd name="T4" fmla="*/ 0 w 786"/>
              <a:gd name="T5" fmla="*/ 138 h 138"/>
              <a:gd name="T6" fmla="*/ 786 w 786"/>
              <a:gd name="T7" fmla="*/ 29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6" h="138">
                <a:moveTo>
                  <a:pt x="786" y="29"/>
                </a:moveTo>
                <a:cubicBezTo>
                  <a:pt x="786" y="138"/>
                  <a:pt x="786" y="138"/>
                  <a:pt x="786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465" y="0"/>
                  <a:pt x="696" y="13"/>
                  <a:pt x="786" y="29"/>
                </a:cubicBezTo>
                <a:close/>
              </a:path>
            </a:pathLst>
          </a:custGeom>
          <a:solidFill>
            <a:srgbClr val="7ED0BA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87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62A1517-254A-022C-BCFC-1E30C38E6D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160"/>
          <a:stretch/>
        </p:blipFill>
        <p:spPr>
          <a:xfrm>
            <a:off x="8336399" y="1067941"/>
            <a:ext cx="3855601" cy="712766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C12B2-6843-582E-63FC-CE1C6CA936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91512" y="1340159"/>
            <a:ext cx="4058872" cy="315653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challenge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benefits</a:t>
            </a:r>
          </a:p>
        </p:txBody>
      </p:sp>
      <p:sp>
        <p:nvSpPr>
          <p:cNvPr id="6" name="Title 26">
            <a:extLst>
              <a:ext uri="{FF2B5EF4-FFF2-40B4-BE49-F238E27FC236}">
                <a16:creationId xmlns:a16="http://schemas.microsoft.com/office/drawing/2014/main" id="{B19E31E9-D253-4163-0EB1-E67CD2869CB9}"/>
              </a:ext>
            </a:extLst>
          </p:cNvPr>
          <p:cNvSpPr txBox="1">
            <a:spLocks/>
          </p:cNvSpPr>
          <p:nvPr/>
        </p:nvSpPr>
        <p:spPr>
          <a:xfrm>
            <a:off x="1239137" y="148376"/>
            <a:ext cx="4694420" cy="64797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98FADB-11ED-2ED6-DCFC-6BEAF0264C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914" y="0"/>
            <a:ext cx="2927346" cy="695675"/>
          </a:xfrm>
          <a:prstGeom prst="rect">
            <a:avLst/>
          </a:prstGeom>
        </p:spPr>
      </p:pic>
      <p:sp>
        <p:nvSpPr>
          <p:cNvPr id="7" name="Freeform 9">
            <a:extLst>
              <a:ext uri="{FF2B5EF4-FFF2-40B4-BE49-F238E27FC236}">
                <a16:creationId xmlns:a16="http://schemas.microsoft.com/office/drawing/2014/main" id="{B241E406-18FA-216C-56D4-910F64AE679C}"/>
              </a:ext>
            </a:extLst>
          </p:cNvPr>
          <p:cNvSpPr>
            <a:spLocks/>
          </p:cNvSpPr>
          <p:nvPr/>
        </p:nvSpPr>
        <p:spPr bwMode="auto">
          <a:xfrm>
            <a:off x="5149216" y="6221921"/>
            <a:ext cx="7065645" cy="647511"/>
          </a:xfrm>
          <a:custGeom>
            <a:avLst/>
            <a:gdLst>
              <a:gd name="T0" fmla="*/ 786 w 786"/>
              <a:gd name="T1" fmla="*/ 29 h 138"/>
              <a:gd name="T2" fmla="*/ 786 w 786"/>
              <a:gd name="T3" fmla="*/ 138 h 138"/>
              <a:gd name="T4" fmla="*/ 0 w 786"/>
              <a:gd name="T5" fmla="*/ 138 h 138"/>
              <a:gd name="T6" fmla="*/ 786 w 786"/>
              <a:gd name="T7" fmla="*/ 29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6" h="138">
                <a:moveTo>
                  <a:pt x="786" y="29"/>
                </a:moveTo>
                <a:cubicBezTo>
                  <a:pt x="786" y="138"/>
                  <a:pt x="786" y="138"/>
                  <a:pt x="786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465" y="0"/>
                  <a:pt x="696" y="13"/>
                  <a:pt x="786" y="29"/>
                </a:cubicBezTo>
                <a:close/>
              </a:path>
            </a:pathLst>
          </a:custGeom>
          <a:solidFill>
            <a:srgbClr val="7ED0BA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60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F3F083B8-4B95-4C15-B710-4BC526A2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137" y="148376"/>
            <a:ext cx="4694420" cy="647977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challenge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8E3964-EE54-4BDC-A0A3-DC7D197FFB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2451" y="1079441"/>
            <a:ext cx="5162030" cy="315653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Ageing assets and mixed aged buildings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Rising utility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Complex utilities delivery 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Lack of visibility, control and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Funding/Capital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 resilience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a world class education service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E3617B-AEA7-F789-D773-1920E68491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048" y="1196403"/>
            <a:ext cx="1462339" cy="19407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FA5F69-3D09-AA68-46E3-06B1AE369D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9366" y="1196403"/>
            <a:ext cx="1462339" cy="19407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3E9F55-7265-DEF3-776B-72402A6A82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047" y="3664352"/>
            <a:ext cx="1462339" cy="19433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97C16B6-C666-0371-EF94-C90A06C4F03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9365" y="3647611"/>
            <a:ext cx="1462339" cy="19575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D26AC4-71A4-6035-72AB-0AA01F9D9C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914" y="0"/>
            <a:ext cx="2927346" cy="695675"/>
          </a:xfrm>
          <a:prstGeom prst="rect">
            <a:avLst/>
          </a:prstGeom>
        </p:spPr>
      </p:pic>
      <p:sp>
        <p:nvSpPr>
          <p:cNvPr id="4" name="Freeform 9">
            <a:extLst>
              <a:ext uri="{FF2B5EF4-FFF2-40B4-BE49-F238E27FC236}">
                <a16:creationId xmlns:a16="http://schemas.microsoft.com/office/drawing/2014/main" id="{61F8C76C-99DD-596C-3219-455A41CD9DB4}"/>
              </a:ext>
            </a:extLst>
          </p:cNvPr>
          <p:cNvSpPr>
            <a:spLocks/>
          </p:cNvSpPr>
          <p:nvPr/>
        </p:nvSpPr>
        <p:spPr bwMode="auto">
          <a:xfrm>
            <a:off x="5149216" y="6221921"/>
            <a:ext cx="7065645" cy="647511"/>
          </a:xfrm>
          <a:custGeom>
            <a:avLst/>
            <a:gdLst>
              <a:gd name="T0" fmla="*/ 786 w 786"/>
              <a:gd name="T1" fmla="*/ 29 h 138"/>
              <a:gd name="T2" fmla="*/ 786 w 786"/>
              <a:gd name="T3" fmla="*/ 138 h 138"/>
              <a:gd name="T4" fmla="*/ 0 w 786"/>
              <a:gd name="T5" fmla="*/ 138 h 138"/>
              <a:gd name="T6" fmla="*/ 786 w 786"/>
              <a:gd name="T7" fmla="*/ 29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6" h="138">
                <a:moveTo>
                  <a:pt x="786" y="29"/>
                </a:moveTo>
                <a:cubicBezTo>
                  <a:pt x="786" y="138"/>
                  <a:pt x="786" y="138"/>
                  <a:pt x="786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465" y="0"/>
                  <a:pt x="696" y="13"/>
                  <a:pt x="786" y="29"/>
                </a:cubicBezTo>
                <a:close/>
              </a:path>
            </a:pathLst>
          </a:custGeom>
          <a:solidFill>
            <a:srgbClr val="7ED0BA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04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6">
            <a:extLst>
              <a:ext uri="{FF2B5EF4-FFF2-40B4-BE49-F238E27FC236}">
                <a16:creationId xmlns:a16="http://schemas.microsoft.com/office/drawing/2014/main" id="{9DB67DC2-3000-1466-5B3F-16B55B0B6FE8}"/>
              </a:ext>
            </a:extLst>
          </p:cNvPr>
          <p:cNvSpPr txBox="1">
            <a:spLocks/>
          </p:cNvSpPr>
          <p:nvPr/>
        </p:nvSpPr>
        <p:spPr>
          <a:xfrm>
            <a:off x="1239137" y="148376"/>
            <a:ext cx="4694420" cy="64797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Approach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80DFAF-2AAB-080F-B405-8780C8BA9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79" y="828229"/>
            <a:ext cx="10525956" cy="52015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15A832-A971-CBBA-A5E3-4CAEFB4CBE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914" y="0"/>
            <a:ext cx="2927346" cy="695675"/>
          </a:xfrm>
          <a:prstGeom prst="rect">
            <a:avLst/>
          </a:prstGeom>
        </p:spPr>
      </p:pic>
      <p:sp>
        <p:nvSpPr>
          <p:cNvPr id="6" name="Freeform 9">
            <a:extLst>
              <a:ext uri="{FF2B5EF4-FFF2-40B4-BE49-F238E27FC236}">
                <a16:creationId xmlns:a16="http://schemas.microsoft.com/office/drawing/2014/main" id="{77B12FCD-9D66-6B73-8DB8-F2F645BF48E3}"/>
              </a:ext>
            </a:extLst>
          </p:cNvPr>
          <p:cNvSpPr>
            <a:spLocks/>
          </p:cNvSpPr>
          <p:nvPr/>
        </p:nvSpPr>
        <p:spPr bwMode="auto">
          <a:xfrm>
            <a:off x="5149216" y="6221921"/>
            <a:ext cx="7065645" cy="647511"/>
          </a:xfrm>
          <a:custGeom>
            <a:avLst/>
            <a:gdLst>
              <a:gd name="T0" fmla="*/ 786 w 786"/>
              <a:gd name="T1" fmla="*/ 29 h 138"/>
              <a:gd name="T2" fmla="*/ 786 w 786"/>
              <a:gd name="T3" fmla="*/ 138 h 138"/>
              <a:gd name="T4" fmla="*/ 0 w 786"/>
              <a:gd name="T5" fmla="*/ 138 h 138"/>
              <a:gd name="T6" fmla="*/ 786 w 786"/>
              <a:gd name="T7" fmla="*/ 29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6" h="138">
                <a:moveTo>
                  <a:pt x="786" y="29"/>
                </a:moveTo>
                <a:cubicBezTo>
                  <a:pt x="786" y="138"/>
                  <a:pt x="786" y="138"/>
                  <a:pt x="786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465" y="0"/>
                  <a:pt x="696" y="13"/>
                  <a:pt x="786" y="29"/>
                </a:cubicBezTo>
                <a:close/>
              </a:path>
            </a:pathLst>
          </a:custGeom>
          <a:solidFill>
            <a:srgbClr val="7ED0BA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278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8E3964-EE54-4BDC-A0A3-DC7D197FFB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10587" y="1850733"/>
            <a:ext cx="4058872" cy="3156533"/>
          </a:xfrm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26">
            <a:extLst>
              <a:ext uri="{FF2B5EF4-FFF2-40B4-BE49-F238E27FC236}">
                <a16:creationId xmlns:a16="http://schemas.microsoft.com/office/drawing/2014/main" id="{9DB67DC2-3000-1466-5B3F-16B55B0B6FE8}"/>
              </a:ext>
            </a:extLst>
          </p:cNvPr>
          <p:cNvSpPr txBox="1">
            <a:spLocks/>
          </p:cNvSpPr>
          <p:nvPr/>
        </p:nvSpPr>
        <p:spPr>
          <a:xfrm>
            <a:off x="1239137" y="148376"/>
            <a:ext cx="4694420" cy="64797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Approach</a:t>
            </a:r>
          </a:p>
        </p:txBody>
      </p:sp>
      <p:pic>
        <p:nvPicPr>
          <p:cNvPr id="6" name="Picture 5" descr="A picture containing text, screenshot, circle&#10;&#10;Description automatically generated">
            <a:extLst>
              <a:ext uri="{FF2B5EF4-FFF2-40B4-BE49-F238E27FC236}">
                <a16:creationId xmlns:a16="http://schemas.microsoft.com/office/drawing/2014/main" id="{3F50C7A7-28E9-5C62-7D87-90CB406E7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" y="1666641"/>
            <a:ext cx="5231922" cy="3638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E8FE61-DADB-01BD-523C-EFDC5CBDE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914" y="0"/>
            <a:ext cx="2927346" cy="695675"/>
          </a:xfrm>
          <a:prstGeom prst="rect">
            <a:avLst/>
          </a:prstGeom>
        </p:spPr>
      </p:pic>
      <p:sp>
        <p:nvSpPr>
          <p:cNvPr id="4" name="Freeform 9">
            <a:extLst>
              <a:ext uri="{FF2B5EF4-FFF2-40B4-BE49-F238E27FC236}">
                <a16:creationId xmlns:a16="http://schemas.microsoft.com/office/drawing/2014/main" id="{9E70AF74-DA7C-2A86-A706-1879298672E2}"/>
              </a:ext>
            </a:extLst>
          </p:cNvPr>
          <p:cNvSpPr>
            <a:spLocks/>
          </p:cNvSpPr>
          <p:nvPr/>
        </p:nvSpPr>
        <p:spPr bwMode="auto">
          <a:xfrm>
            <a:off x="5149216" y="6221921"/>
            <a:ext cx="7065645" cy="647511"/>
          </a:xfrm>
          <a:custGeom>
            <a:avLst/>
            <a:gdLst>
              <a:gd name="T0" fmla="*/ 786 w 786"/>
              <a:gd name="T1" fmla="*/ 29 h 138"/>
              <a:gd name="T2" fmla="*/ 786 w 786"/>
              <a:gd name="T3" fmla="*/ 138 h 138"/>
              <a:gd name="T4" fmla="*/ 0 w 786"/>
              <a:gd name="T5" fmla="*/ 138 h 138"/>
              <a:gd name="T6" fmla="*/ 786 w 786"/>
              <a:gd name="T7" fmla="*/ 29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6" h="138">
                <a:moveTo>
                  <a:pt x="786" y="29"/>
                </a:moveTo>
                <a:cubicBezTo>
                  <a:pt x="786" y="138"/>
                  <a:pt x="786" y="138"/>
                  <a:pt x="786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465" y="0"/>
                  <a:pt x="696" y="13"/>
                  <a:pt x="786" y="29"/>
                </a:cubicBezTo>
                <a:close/>
              </a:path>
            </a:pathLst>
          </a:custGeom>
          <a:solidFill>
            <a:srgbClr val="7ED0BA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416A46-5173-373D-D62C-95B70B5BB7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119" y="1391566"/>
            <a:ext cx="4773037" cy="18104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9D6C54-D71E-913E-DA6C-5E39FEACAD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7238" y="3734304"/>
            <a:ext cx="4534514" cy="189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8E3964-EE54-4BDC-A0A3-DC7D197FFB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10587" y="1850733"/>
            <a:ext cx="4058872" cy="3156533"/>
          </a:xfrm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26">
            <a:extLst>
              <a:ext uri="{FF2B5EF4-FFF2-40B4-BE49-F238E27FC236}">
                <a16:creationId xmlns:a16="http://schemas.microsoft.com/office/drawing/2014/main" id="{9DB67DC2-3000-1466-5B3F-16B55B0B6FE8}"/>
              </a:ext>
            </a:extLst>
          </p:cNvPr>
          <p:cNvSpPr txBox="1">
            <a:spLocks/>
          </p:cNvSpPr>
          <p:nvPr/>
        </p:nvSpPr>
        <p:spPr>
          <a:xfrm>
            <a:off x="1239137" y="148376"/>
            <a:ext cx="4694420" cy="64797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Approach</a:t>
            </a:r>
          </a:p>
        </p:txBody>
      </p:sp>
      <p:pic>
        <p:nvPicPr>
          <p:cNvPr id="12" name="Picture 11" descr="A picture containing text, screenshot, child art&#10;&#10;Description automatically generated">
            <a:extLst>
              <a:ext uri="{FF2B5EF4-FFF2-40B4-BE49-F238E27FC236}">
                <a16:creationId xmlns:a16="http://schemas.microsoft.com/office/drawing/2014/main" id="{38D1EF8D-64FD-CA55-368C-BCC6B06DB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45" y="1744454"/>
            <a:ext cx="4835832" cy="3638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E8FE61-DADB-01BD-523C-EFDC5CBDE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914" y="0"/>
            <a:ext cx="2927346" cy="695675"/>
          </a:xfrm>
          <a:prstGeom prst="rect">
            <a:avLst/>
          </a:prstGeom>
        </p:spPr>
      </p:pic>
      <p:sp>
        <p:nvSpPr>
          <p:cNvPr id="4" name="Freeform 9">
            <a:extLst>
              <a:ext uri="{FF2B5EF4-FFF2-40B4-BE49-F238E27FC236}">
                <a16:creationId xmlns:a16="http://schemas.microsoft.com/office/drawing/2014/main" id="{9E70AF74-DA7C-2A86-A706-1879298672E2}"/>
              </a:ext>
            </a:extLst>
          </p:cNvPr>
          <p:cNvSpPr>
            <a:spLocks/>
          </p:cNvSpPr>
          <p:nvPr/>
        </p:nvSpPr>
        <p:spPr bwMode="auto">
          <a:xfrm>
            <a:off x="5149216" y="6221921"/>
            <a:ext cx="7065645" cy="647511"/>
          </a:xfrm>
          <a:custGeom>
            <a:avLst/>
            <a:gdLst>
              <a:gd name="T0" fmla="*/ 786 w 786"/>
              <a:gd name="T1" fmla="*/ 29 h 138"/>
              <a:gd name="T2" fmla="*/ 786 w 786"/>
              <a:gd name="T3" fmla="*/ 138 h 138"/>
              <a:gd name="T4" fmla="*/ 0 w 786"/>
              <a:gd name="T5" fmla="*/ 138 h 138"/>
              <a:gd name="T6" fmla="*/ 786 w 786"/>
              <a:gd name="T7" fmla="*/ 29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6" h="138">
                <a:moveTo>
                  <a:pt x="786" y="29"/>
                </a:moveTo>
                <a:cubicBezTo>
                  <a:pt x="786" y="138"/>
                  <a:pt x="786" y="138"/>
                  <a:pt x="786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465" y="0"/>
                  <a:pt x="696" y="13"/>
                  <a:pt x="786" y="29"/>
                </a:cubicBezTo>
                <a:close/>
              </a:path>
            </a:pathLst>
          </a:custGeom>
          <a:solidFill>
            <a:srgbClr val="7ED0BA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07BB7EC-0F15-C8B0-7495-7BFE5755B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032989"/>
              </p:ext>
            </p:extLst>
          </p:nvPr>
        </p:nvGraphicFramePr>
        <p:xfrm>
          <a:off x="7574974" y="2404047"/>
          <a:ext cx="2767070" cy="2001699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1718016">
                  <a:extLst>
                    <a:ext uri="{9D8B030D-6E8A-4147-A177-3AD203B41FA5}">
                      <a16:colId xmlns:a16="http://schemas.microsoft.com/office/drawing/2014/main" val="3478494110"/>
                    </a:ext>
                  </a:extLst>
                </a:gridCol>
                <a:gridCol w="1049054">
                  <a:extLst>
                    <a:ext uri="{9D8B030D-6E8A-4147-A177-3AD203B41FA5}">
                      <a16:colId xmlns:a16="http://schemas.microsoft.com/office/drawing/2014/main" val="1083628710"/>
                    </a:ext>
                  </a:extLst>
                </a:gridCol>
              </a:tblGrid>
              <a:tr h="28595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sz="1600" b="1" u="none" strike="noStrike" dirty="0">
                          <a:effectLst/>
                          <a:latin typeface="+mn-lt"/>
                        </a:rPr>
                        <a:t>Key buildings: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292498"/>
                  </a:ext>
                </a:extLst>
              </a:tr>
              <a:tr h="2859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6</a:t>
                      </a:r>
                      <a:r>
                        <a:rPr lang="en-GB" sz="1600" u="none" strike="noStrike" baseline="30000" dirty="0">
                          <a:effectLst/>
                          <a:latin typeface="+mn-lt"/>
                        </a:rPr>
                        <a:t>th</a:t>
                      </a:r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 form centre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62%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93029088"/>
                  </a:ext>
                </a:extLst>
              </a:tr>
              <a:tr h="2859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Rashleigh     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6%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68685830"/>
                  </a:ext>
                </a:extLst>
              </a:tr>
              <a:tr h="2859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u="none" strike="noStrike" dirty="0" err="1">
                          <a:effectLst/>
                          <a:latin typeface="+mn-lt"/>
                        </a:rPr>
                        <a:t>Dalvenie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6%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20494602"/>
                  </a:ext>
                </a:extLst>
              </a:tr>
              <a:tr h="2859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Deputy’s HO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09999452"/>
                  </a:ext>
                </a:extLst>
              </a:tr>
              <a:tr h="2859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Arts &amp; </a:t>
                      </a:r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Kensey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43620503"/>
                  </a:ext>
                </a:extLst>
              </a:tr>
              <a:tr h="2859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40601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29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6">
            <a:extLst>
              <a:ext uri="{FF2B5EF4-FFF2-40B4-BE49-F238E27FC236}">
                <a16:creationId xmlns:a16="http://schemas.microsoft.com/office/drawing/2014/main" id="{9DB67DC2-3000-1466-5B3F-16B55B0B6FE8}"/>
              </a:ext>
            </a:extLst>
          </p:cNvPr>
          <p:cNvSpPr txBox="1">
            <a:spLocks/>
          </p:cNvSpPr>
          <p:nvPr/>
        </p:nvSpPr>
        <p:spPr>
          <a:xfrm>
            <a:off x="1239137" y="148376"/>
            <a:ext cx="4694420" cy="64797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solution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98330-E4C9-6234-219E-53AABDBAF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79" y="828229"/>
            <a:ext cx="10525956" cy="5201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311F01-4557-EB2B-78A7-013D564B0D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914" y="0"/>
            <a:ext cx="2927346" cy="695675"/>
          </a:xfrm>
          <a:prstGeom prst="rect">
            <a:avLst/>
          </a:prstGeom>
        </p:spPr>
      </p:pic>
      <p:sp>
        <p:nvSpPr>
          <p:cNvPr id="6" name="Freeform 9">
            <a:extLst>
              <a:ext uri="{FF2B5EF4-FFF2-40B4-BE49-F238E27FC236}">
                <a16:creationId xmlns:a16="http://schemas.microsoft.com/office/drawing/2014/main" id="{8416E340-91E5-ADC0-0842-9F7D22E4FCD1}"/>
              </a:ext>
            </a:extLst>
          </p:cNvPr>
          <p:cNvSpPr>
            <a:spLocks/>
          </p:cNvSpPr>
          <p:nvPr/>
        </p:nvSpPr>
        <p:spPr bwMode="auto">
          <a:xfrm>
            <a:off x="5149216" y="6221921"/>
            <a:ext cx="7065645" cy="647511"/>
          </a:xfrm>
          <a:custGeom>
            <a:avLst/>
            <a:gdLst>
              <a:gd name="T0" fmla="*/ 786 w 786"/>
              <a:gd name="T1" fmla="*/ 29 h 138"/>
              <a:gd name="T2" fmla="*/ 786 w 786"/>
              <a:gd name="T3" fmla="*/ 138 h 138"/>
              <a:gd name="T4" fmla="*/ 0 w 786"/>
              <a:gd name="T5" fmla="*/ 138 h 138"/>
              <a:gd name="T6" fmla="*/ 786 w 786"/>
              <a:gd name="T7" fmla="*/ 29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6" h="138">
                <a:moveTo>
                  <a:pt x="786" y="29"/>
                </a:moveTo>
                <a:cubicBezTo>
                  <a:pt x="786" y="138"/>
                  <a:pt x="786" y="138"/>
                  <a:pt x="786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465" y="0"/>
                  <a:pt x="696" y="13"/>
                  <a:pt x="786" y="29"/>
                </a:cubicBezTo>
                <a:close/>
              </a:path>
            </a:pathLst>
          </a:custGeom>
          <a:solidFill>
            <a:srgbClr val="7ED0BA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886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D51B0D9-B4DE-23AE-8D21-7795090041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2269" y="1146793"/>
            <a:ext cx="3709731" cy="52571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E17684-D61A-6B71-6C88-E627DAAA2E8D}"/>
              </a:ext>
            </a:extLst>
          </p:cNvPr>
          <p:cNvSpPr/>
          <p:nvPr/>
        </p:nvSpPr>
        <p:spPr>
          <a:xfrm>
            <a:off x="489388" y="1188860"/>
            <a:ext cx="6778187" cy="4920134"/>
          </a:xfrm>
          <a:prstGeom prst="rect">
            <a:avLst/>
          </a:prstGeom>
          <a:noFill/>
          <a:ln w="603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BD9635-DFA1-D1C7-A583-B8DF28D234B0}"/>
              </a:ext>
            </a:extLst>
          </p:cNvPr>
          <p:cNvGrpSpPr/>
          <p:nvPr/>
        </p:nvGrpSpPr>
        <p:grpSpPr>
          <a:xfrm>
            <a:off x="643834" y="1975264"/>
            <a:ext cx="6449901" cy="3842501"/>
            <a:chOff x="641133" y="2669844"/>
            <a:chExt cx="6062410" cy="34337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6BA112D-85BF-5DB9-73D0-E6F5C4B35240}"/>
                </a:ext>
              </a:extLst>
            </p:cNvPr>
            <p:cNvGrpSpPr/>
            <p:nvPr/>
          </p:nvGrpSpPr>
          <p:grpSpPr>
            <a:xfrm>
              <a:off x="5199169" y="2669844"/>
              <a:ext cx="1504374" cy="1039476"/>
              <a:chOff x="5484479" y="2649524"/>
              <a:chExt cx="1504374" cy="1039476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7A71B98-93F0-1FA4-8252-76C6207F6D51}"/>
                  </a:ext>
                </a:extLst>
              </p:cNvPr>
              <p:cNvSpPr txBox="1"/>
              <p:nvPr/>
            </p:nvSpPr>
            <p:spPr>
              <a:xfrm>
                <a:off x="5484479" y="3358956"/>
                <a:ext cx="1504374" cy="330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06D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CARBON COMPENSATION</a:t>
                </a:r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AA29553D-100C-8887-D3E5-7490A9EDAE13}"/>
                  </a:ext>
                </a:extLst>
              </p:cNvPr>
              <p:cNvGrpSpPr/>
              <p:nvPr/>
            </p:nvGrpSpPr>
            <p:grpSpPr>
              <a:xfrm>
                <a:off x="5905362" y="2649524"/>
                <a:ext cx="662609" cy="662609"/>
                <a:chOff x="5905362" y="2649524"/>
                <a:chExt cx="662609" cy="662609"/>
              </a:xfrm>
            </p:grpSpPr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EEFE318A-9469-1008-0B55-5F32C47E64D4}"/>
                    </a:ext>
                  </a:extLst>
                </p:cNvPr>
                <p:cNvSpPr/>
                <p:nvPr/>
              </p:nvSpPr>
              <p:spPr>
                <a:xfrm>
                  <a:off x="5905362" y="2649524"/>
                  <a:ext cx="662609" cy="66260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solidFill>
                        <a:srgbClr val="1F106D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pic>
              <p:nvPicPr>
                <p:cNvPr id="45" name="Picture 44" descr="Icon&#10;&#10;Description automatically generated">
                  <a:extLst>
                    <a:ext uri="{FF2B5EF4-FFF2-40B4-BE49-F238E27FC236}">
                      <a16:creationId xmlns:a16="http://schemas.microsoft.com/office/drawing/2014/main" id="{763EBC82-6DD1-E93C-821F-CD760219A3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07368" y="2771892"/>
                  <a:ext cx="445109" cy="41840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A5393C3-7FA1-5664-3659-1BD4939E8E72}"/>
                </a:ext>
              </a:extLst>
            </p:cNvPr>
            <p:cNvGrpSpPr/>
            <p:nvPr/>
          </p:nvGrpSpPr>
          <p:grpSpPr>
            <a:xfrm>
              <a:off x="4137141" y="2737220"/>
              <a:ext cx="1180886" cy="906251"/>
              <a:chOff x="4280195" y="2726358"/>
              <a:chExt cx="1180886" cy="906251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1FE5144-58C6-7406-813B-05D099BBE8EA}"/>
                  </a:ext>
                </a:extLst>
              </p:cNvPr>
              <p:cNvSpPr txBox="1"/>
              <p:nvPr/>
            </p:nvSpPr>
            <p:spPr>
              <a:xfrm>
                <a:off x="4280195" y="3426332"/>
                <a:ext cx="1180886" cy="206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 dirty="0">
                    <a:solidFill>
                      <a:srgbClr val="6ED2B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GREEN POWER</a:t>
                </a:r>
                <a:endPara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6ED2B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0510F305-A8DA-A07E-4F87-728A627A8D47}"/>
                  </a:ext>
                </a:extLst>
              </p:cNvPr>
              <p:cNvGrpSpPr/>
              <p:nvPr/>
            </p:nvGrpSpPr>
            <p:grpSpPr>
              <a:xfrm>
                <a:off x="4543886" y="2726358"/>
                <a:ext cx="662609" cy="662609"/>
                <a:chOff x="4543886" y="2726358"/>
                <a:chExt cx="662609" cy="662609"/>
              </a:xfrm>
            </p:grpSpPr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010A1DEB-CBC7-143E-FEF8-F8D9D1854BA1}"/>
                    </a:ext>
                  </a:extLst>
                </p:cNvPr>
                <p:cNvSpPr/>
                <p:nvPr/>
              </p:nvSpPr>
              <p:spPr>
                <a:xfrm>
                  <a:off x="4543886" y="2726358"/>
                  <a:ext cx="662609" cy="662609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solidFill>
                        <a:srgbClr val="1F106D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pic>
              <p:nvPicPr>
                <p:cNvPr id="41" name="Picture 40" descr="A picture containing icon&#10;&#10;Description automatically generated">
                  <a:extLst>
                    <a:ext uri="{FF2B5EF4-FFF2-40B4-BE49-F238E27FC236}">
                      <a16:creationId xmlns:a16="http://schemas.microsoft.com/office/drawing/2014/main" id="{EEEAD3DC-2E92-C51F-9456-8A47156A89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78605" y="2865060"/>
                  <a:ext cx="393171" cy="40153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60216E2-918D-077F-CA3C-3E98FCC4C282}"/>
                </a:ext>
              </a:extLst>
            </p:cNvPr>
            <p:cNvGrpSpPr/>
            <p:nvPr/>
          </p:nvGrpSpPr>
          <p:grpSpPr>
            <a:xfrm>
              <a:off x="1766945" y="2737220"/>
              <a:ext cx="1180886" cy="1012973"/>
              <a:chOff x="1807585" y="2743403"/>
              <a:chExt cx="1180886" cy="1012973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602EF6-2255-0387-8572-76EF4E414DB1}"/>
                  </a:ext>
                </a:extLst>
              </p:cNvPr>
              <p:cNvSpPr txBox="1"/>
              <p:nvPr/>
            </p:nvSpPr>
            <p:spPr>
              <a:xfrm>
                <a:off x="1807585" y="3426332"/>
                <a:ext cx="1180886" cy="330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AA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ENERGY EFFICIENCY</a:t>
                </a:r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B58AFA60-2E89-D649-4CA7-6429A5D44218}"/>
                  </a:ext>
                </a:extLst>
              </p:cNvPr>
              <p:cNvGrpSpPr/>
              <p:nvPr/>
            </p:nvGrpSpPr>
            <p:grpSpPr>
              <a:xfrm>
                <a:off x="2066724" y="2743403"/>
                <a:ext cx="662609" cy="662609"/>
                <a:chOff x="2066724" y="2743403"/>
                <a:chExt cx="662609" cy="662609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28BCCB25-7B8D-CE9F-1239-E4F17975CBC0}"/>
                    </a:ext>
                  </a:extLst>
                </p:cNvPr>
                <p:cNvSpPr/>
                <p:nvPr/>
              </p:nvSpPr>
              <p:spPr>
                <a:xfrm>
                  <a:off x="2066724" y="2743403"/>
                  <a:ext cx="662609" cy="662609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solidFill>
                        <a:srgbClr val="1F106D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pic>
              <p:nvPicPr>
                <p:cNvPr id="33" name="Picture 32" descr="Icon&#10;&#10;Description automatically generated">
                  <a:extLst>
                    <a:ext uri="{FF2B5EF4-FFF2-40B4-BE49-F238E27FC236}">
                      <a16:creationId xmlns:a16="http://schemas.microsoft.com/office/drawing/2014/main" id="{874758FA-E9E8-E9C4-B50D-1A57EFC082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19984" y="2856182"/>
                  <a:ext cx="354628" cy="46964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7B748F8-5811-C7AD-6E76-A5BA87E08BDB}"/>
                </a:ext>
              </a:extLst>
            </p:cNvPr>
            <p:cNvGrpSpPr/>
            <p:nvPr/>
          </p:nvGrpSpPr>
          <p:grpSpPr>
            <a:xfrm>
              <a:off x="2763107" y="2737220"/>
              <a:ext cx="1613498" cy="1030018"/>
              <a:chOff x="2854547" y="2726358"/>
              <a:chExt cx="1613498" cy="1030018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5C05BE3-1CD5-C5C3-FC12-01344CDA941E}"/>
                  </a:ext>
                </a:extLst>
              </p:cNvPr>
              <p:cNvSpPr txBox="1"/>
              <p:nvPr/>
            </p:nvSpPr>
            <p:spPr>
              <a:xfrm>
                <a:off x="2854547" y="3426332"/>
                <a:ext cx="1613498" cy="330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495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HEAT DECARBONISATION</a:t>
                </a: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7B0C5065-643A-3751-06B7-44E544A6FE21}"/>
                  </a:ext>
                </a:extLst>
              </p:cNvPr>
              <p:cNvGrpSpPr/>
              <p:nvPr/>
            </p:nvGrpSpPr>
            <p:grpSpPr>
              <a:xfrm>
                <a:off x="3305305" y="2726358"/>
                <a:ext cx="662609" cy="662609"/>
                <a:chOff x="3305305" y="2726358"/>
                <a:chExt cx="662609" cy="662609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72C1FFF4-DD6A-8B28-AAA5-C69A13C4EABE}"/>
                    </a:ext>
                  </a:extLst>
                </p:cNvPr>
                <p:cNvSpPr/>
                <p:nvPr/>
              </p:nvSpPr>
              <p:spPr>
                <a:xfrm>
                  <a:off x="3305305" y="2726358"/>
                  <a:ext cx="662609" cy="66260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solidFill>
                        <a:srgbClr val="1F106D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pic>
              <p:nvPicPr>
                <p:cNvPr id="29" name="Picture 28" descr="Icon&#10;&#10;Description automatically generated">
                  <a:extLst>
                    <a:ext uri="{FF2B5EF4-FFF2-40B4-BE49-F238E27FC236}">
                      <a16:creationId xmlns:a16="http://schemas.microsoft.com/office/drawing/2014/main" id="{44E140AB-F945-37A1-34EA-92BFAF993B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84844" y="2847703"/>
                  <a:ext cx="463466" cy="454008"/>
                </a:xfrm>
                <a:prstGeom prst="rect">
                  <a:avLst/>
                </a:prstGeom>
              </p:spPr>
            </p:pic>
          </p:grp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6EF587-0130-957D-562C-EDCC4EE8F1DC}"/>
                </a:ext>
              </a:extLst>
            </p:cNvPr>
            <p:cNvSpPr/>
            <p:nvPr/>
          </p:nvSpPr>
          <p:spPr>
            <a:xfrm>
              <a:off x="1829843" y="3795084"/>
              <a:ext cx="1041685" cy="4355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5F84584-4463-0F3E-FA67-19F14FD367AA}"/>
                </a:ext>
              </a:extLst>
            </p:cNvPr>
            <p:cNvSpPr/>
            <p:nvPr/>
          </p:nvSpPr>
          <p:spPr>
            <a:xfrm>
              <a:off x="5376751" y="5655603"/>
              <a:ext cx="1047205" cy="4479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AF0763-459E-0686-451C-122E047D0CF5}"/>
                </a:ext>
              </a:extLst>
            </p:cNvPr>
            <p:cNvSpPr/>
            <p:nvPr/>
          </p:nvSpPr>
          <p:spPr>
            <a:xfrm>
              <a:off x="1824323" y="4213636"/>
              <a:ext cx="1047205" cy="188995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Smart, local controls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" panose="020B0604020202020204"/>
                </a:rPr>
                <a:t>Insulation (pipework &amp; fabric)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FB8561-9D93-4646-B8D3-45D9F724293E}"/>
                </a:ext>
              </a:extLst>
            </p:cNvPr>
            <p:cNvSpPr/>
            <p:nvPr/>
          </p:nvSpPr>
          <p:spPr>
            <a:xfrm>
              <a:off x="641133" y="3785941"/>
              <a:ext cx="1047205" cy="231765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DA51706-0E9C-754C-7006-5571A21D823D}"/>
                </a:ext>
              </a:extLst>
            </p:cNvPr>
            <p:cNvSpPr/>
            <p:nvPr/>
          </p:nvSpPr>
          <p:spPr>
            <a:xfrm>
              <a:off x="3003118" y="4270418"/>
              <a:ext cx="1047070" cy="183317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200" dirty="0">
                <a:solidFill>
                  <a:schemeClr val="tx1"/>
                </a:solidFill>
                <a:latin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</a:t>
              </a:r>
              <a:r>
                <a:rPr kumimoji="0" lang="en-US" sz="1200" b="0" i="0" u="none" strike="noStrike" kern="1200" cap="none" spc="0" normalizeH="0" baseline="30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form modular boilers &amp; heat pumps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" panose="020B0604020202020204"/>
                </a:rPr>
                <a:t>ASHPs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E8CB788-8213-D0A7-7FC4-CB53EFA5F45B}"/>
                </a:ext>
              </a:extLst>
            </p:cNvPr>
            <p:cNvSpPr/>
            <p:nvPr/>
          </p:nvSpPr>
          <p:spPr>
            <a:xfrm>
              <a:off x="4191536" y="5189196"/>
              <a:ext cx="1043738" cy="91439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200" dirty="0">
                <a:solidFill>
                  <a:schemeClr val="tx1"/>
                </a:solidFill>
                <a:latin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Roof top solar PV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596DDCD-7800-538E-86D8-E9482532FED3}"/>
                </a:ext>
              </a:extLst>
            </p:cNvPr>
            <p:cNvSpPr/>
            <p:nvPr/>
          </p:nvSpPr>
          <p:spPr>
            <a:xfrm>
              <a:off x="3001534" y="4230680"/>
              <a:ext cx="1041685" cy="648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03702FF-1720-D4D3-D7FF-0F55B5B4F496}"/>
                </a:ext>
              </a:extLst>
            </p:cNvPr>
            <p:cNvSpPr/>
            <p:nvPr/>
          </p:nvSpPr>
          <p:spPr>
            <a:xfrm>
              <a:off x="4193433" y="4878879"/>
              <a:ext cx="1039945" cy="776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80D45EB0-0603-0B17-EE8C-A93B95C0D575}"/>
              </a:ext>
            </a:extLst>
          </p:cNvPr>
          <p:cNvSpPr/>
          <p:nvPr/>
        </p:nvSpPr>
        <p:spPr>
          <a:xfrm>
            <a:off x="489388" y="1188860"/>
            <a:ext cx="6778187" cy="773465"/>
          </a:xfrm>
          <a:prstGeom prst="rect">
            <a:avLst/>
          </a:prstGeom>
          <a:solidFill>
            <a:srgbClr val="00B050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31EACF6-A4C0-363B-9B29-A5061D79E0E5}"/>
              </a:ext>
            </a:extLst>
          </p:cNvPr>
          <p:cNvSpPr/>
          <p:nvPr/>
        </p:nvSpPr>
        <p:spPr>
          <a:xfrm>
            <a:off x="1553217" y="1340756"/>
            <a:ext cx="5468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The carbon waterfall follows the net zero hierarchy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4AC6AEE-4BF8-A9D5-0135-3C99FF40F287}"/>
              </a:ext>
            </a:extLst>
          </p:cNvPr>
          <p:cNvSpPr/>
          <p:nvPr/>
        </p:nvSpPr>
        <p:spPr>
          <a:xfrm>
            <a:off x="637623" y="4671773"/>
            <a:ext cx="1126711" cy="11459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BAEF53-8DC1-AAB7-106E-51F78E0F8F19}"/>
              </a:ext>
            </a:extLst>
          </p:cNvPr>
          <p:cNvSpPr/>
          <p:nvPr/>
        </p:nvSpPr>
        <p:spPr>
          <a:xfrm>
            <a:off x="643833" y="3102921"/>
            <a:ext cx="1114139" cy="17556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4EDAE5C-75E8-FF5F-4045-67E006A2EEC3}"/>
              </a:ext>
            </a:extLst>
          </p:cNvPr>
          <p:cNvSpPr txBox="1"/>
          <p:nvPr/>
        </p:nvSpPr>
        <p:spPr>
          <a:xfrm>
            <a:off x="652092" y="3103909"/>
            <a:ext cx="1101974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cs typeface="Arial" panose="020B0604020202020204" pitchFamily="34" charset="0"/>
              </a:rPr>
              <a:t>SCOPE 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642EF8E-02F0-7F1D-6708-5C8C63D3D81C}"/>
              </a:ext>
            </a:extLst>
          </p:cNvPr>
          <p:cNvSpPr txBox="1"/>
          <p:nvPr/>
        </p:nvSpPr>
        <p:spPr>
          <a:xfrm>
            <a:off x="565226" y="4893829"/>
            <a:ext cx="1101974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cs typeface="Arial" panose="020B0604020202020204" pitchFamily="34" charset="0"/>
              </a:rPr>
              <a:t>SCOPE 2</a:t>
            </a:r>
          </a:p>
        </p:txBody>
      </p:sp>
      <p:sp>
        <p:nvSpPr>
          <p:cNvPr id="52" name="AutoShape 2" descr="Web p7 infographic">
            <a:extLst>
              <a:ext uri="{FF2B5EF4-FFF2-40B4-BE49-F238E27FC236}">
                <a16:creationId xmlns:a16="http://schemas.microsoft.com/office/drawing/2014/main" id="{7E8B972F-9EE3-C4E8-F0EC-2D850E4424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47927" y="3092960"/>
            <a:ext cx="341083" cy="34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Title 26">
            <a:extLst>
              <a:ext uri="{FF2B5EF4-FFF2-40B4-BE49-F238E27FC236}">
                <a16:creationId xmlns:a16="http://schemas.microsoft.com/office/drawing/2014/main" id="{D34784DC-2402-C143-3310-FE07872AAC7C}"/>
              </a:ext>
            </a:extLst>
          </p:cNvPr>
          <p:cNvSpPr txBox="1">
            <a:spLocks/>
          </p:cNvSpPr>
          <p:nvPr/>
        </p:nvSpPr>
        <p:spPr>
          <a:xfrm>
            <a:off x="1239137" y="148376"/>
            <a:ext cx="7609588" cy="64797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solution: 30+ measures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252C14-A995-3AAB-1FFC-ABC0BAFDB3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914" y="0"/>
            <a:ext cx="2927346" cy="695675"/>
          </a:xfrm>
          <a:prstGeom prst="rect">
            <a:avLst/>
          </a:prstGeom>
        </p:spPr>
      </p:pic>
      <p:sp>
        <p:nvSpPr>
          <p:cNvPr id="12" name="Freeform 9">
            <a:extLst>
              <a:ext uri="{FF2B5EF4-FFF2-40B4-BE49-F238E27FC236}">
                <a16:creationId xmlns:a16="http://schemas.microsoft.com/office/drawing/2014/main" id="{54B69F07-41C2-1C33-92E4-CC7E9F93748A}"/>
              </a:ext>
            </a:extLst>
          </p:cNvPr>
          <p:cNvSpPr>
            <a:spLocks/>
          </p:cNvSpPr>
          <p:nvPr/>
        </p:nvSpPr>
        <p:spPr bwMode="auto">
          <a:xfrm>
            <a:off x="5149216" y="6221921"/>
            <a:ext cx="7065645" cy="647511"/>
          </a:xfrm>
          <a:custGeom>
            <a:avLst/>
            <a:gdLst>
              <a:gd name="T0" fmla="*/ 786 w 786"/>
              <a:gd name="T1" fmla="*/ 29 h 138"/>
              <a:gd name="T2" fmla="*/ 786 w 786"/>
              <a:gd name="T3" fmla="*/ 138 h 138"/>
              <a:gd name="T4" fmla="*/ 0 w 786"/>
              <a:gd name="T5" fmla="*/ 138 h 138"/>
              <a:gd name="T6" fmla="*/ 786 w 786"/>
              <a:gd name="T7" fmla="*/ 29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6" h="138">
                <a:moveTo>
                  <a:pt x="786" y="29"/>
                </a:moveTo>
                <a:cubicBezTo>
                  <a:pt x="786" y="138"/>
                  <a:pt x="786" y="138"/>
                  <a:pt x="786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465" y="0"/>
                  <a:pt x="696" y="13"/>
                  <a:pt x="786" y="29"/>
                </a:cubicBezTo>
                <a:close/>
              </a:path>
            </a:pathLst>
          </a:custGeom>
          <a:solidFill>
            <a:srgbClr val="7ED0BA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269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6">
            <a:extLst>
              <a:ext uri="{FF2B5EF4-FFF2-40B4-BE49-F238E27FC236}">
                <a16:creationId xmlns:a16="http://schemas.microsoft.com/office/drawing/2014/main" id="{D34784DC-2402-C143-3310-FE07872AAC7C}"/>
              </a:ext>
            </a:extLst>
          </p:cNvPr>
          <p:cNvSpPr txBox="1">
            <a:spLocks/>
          </p:cNvSpPr>
          <p:nvPr/>
        </p:nvSpPr>
        <p:spPr>
          <a:xfrm>
            <a:off x="1239137" y="148376"/>
            <a:ext cx="7609588" cy="64797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solution: 30+ measures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252C14-A995-3AAB-1FFC-ABC0BAFDB3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914" y="0"/>
            <a:ext cx="2927346" cy="695675"/>
          </a:xfrm>
          <a:prstGeom prst="rect">
            <a:avLst/>
          </a:prstGeom>
        </p:spPr>
      </p:pic>
      <p:sp>
        <p:nvSpPr>
          <p:cNvPr id="12" name="Freeform 9">
            <a:extLst>
              <a:ext uri="{FF2B5EF4-FFF2-40B4-BE49-F238E27FC236}">
                <a16:creationId xmlns:a16="http://schemas.microsoft.com/office/drawing/2014/main" id="{54B69F07-41C2-1C33-92E4-CC7E9F93748A}"/>
              </a:ext>
            </a:extLst>
          </p:cNvPr>
          <p:cNvSpPr>
            <a:spLocks/>
          </p:cNvSpPr>
          <p:nvPr/>
        </p:nvSpPr>
        <p:spPr bwMode="auto">
          <a:xfrm>
            <a:off x="5149216" y="6221921"/>
            <a:ext cx="7065645" cy="647511"/>
          </a:xfrm>
          <a:custGeom>
            <a:avLst/>
            <a:gdLst>
              <a:gd name="T0" fmla="*/ 786 w 786"/>
              <a:gd name="T1" fmla="*/ 29 h 138"/>
              <a:gd name="T2" fmla="*/ 786 w 786"/>
              <a:gd name="T3" fmla="*/ 138 h 138"/>
              <a:gd name="T4" fmla="*/ 0 w 786"/>
              <a:gd name="T5" fmla="*/ 138 h 138"/>
              <a:gd name="T6" fmla="*/ 786 w 786"/>
              <a:gd name="T7" fmla="*/ 29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6" h="138">
                <a:moveTo>
                  <a:pt x="786" y="29"/>
                </a:moveTo>
                <a:cubicBezTo>
                  <a:pt x="786" y="138"/>
                  <a:pt x="786" y="138"/>
                  <a:pt x="786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465" y="0"/>
                  <a:pt x="696" y="13"/>
                  <a:pt x="786" y="29"/>
                </a:cubicBezTo>
                <a:close/>
              </a:path>
            </a:pathLst>
          </a:custGeom>
          <a:solidFill>
            <a:srgbClr val="7ED0BA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EB3EBF3-4C82-563F-1B8E-9CB82A3F1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873422"/>
              </p:ext>
            </p:extLst>
          </p:nvPr>
        </p:nvGraphicFramePr>
        <p:xfrm>
          <a:off x="2348910" y="1066814"/>
          <a:ext cx="6819265" cy="1612646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2037080">
                  <a:extLst>
                    <a:ext uri="{9D8B030D-6E8A-4147-A177-3AD203B41FA5}">
                      <a16:colId xmlns:a16="http://schemas.microsoft.com/office/drawing/2014/main" val="592579857"/>
                    </a:ext>
                  </a:extLst>
                </a:gridCol>
                <a:gridCol w="991870">
                  <a:extLst>
                    <a:ext uri="{9D8B030D-6E8A-4147-A177-3AD203B41FA5}">
                      <a16:colId xmlns:a16="http://schemas.microsoft.com/office/drawing/2014/main" val="46027022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761363909"/>
                    </a:ext>
                  </a:extLst>
                </a:gridCol>
                <a:gridCol w="1018540">
                  <a:extLst>
                    <a:ext uri="{9D8B030D-6E8A-4147-A177-3AD203B41FA5}">
                      <a16:colId xmlns:a16="http://schemas.microsoft.com/office/drawing/2014/main" val="1461871548"/>
                    </a:ext>
                  </a:extLst>
                </a:gridCol>
                <a:gridCol w="915670">
                  <a:extLst>
                    <a:ext uri="{9D8B030D-6E8A-4147-A177-3AD203B41FA5}">
                      <a16:colId xmlns:a16="http://schemas.microsoft.com/office/drawing/2014/main" val="1220392789"/>
                    </a:ext>
                  </a:extLst>
                </a:gridCol>
                <a:gridCol w="713105">
                  <a:extLst>
                    <a:ext uri="{9D8B030D-6E8A-4147-A177-3AD203B41FA5}">
                      <a16:colId xmlns:a16="http://schemas.microsoft.com/office/drawing/2014/main" val="97635743"/>
                    </a:ext>
                  </a:extLst>
                </a:gridCol>
              </a:tblGrid>
              <a:tr h="21399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Category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ED0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Contribution</a:t>
                      </a:r>
                      <a:endParaRPr lang="en-GB" sz="1200">
                        <a:effectLst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(tCO</a:t>
                      </a:r>
                      <a:r>
                        <a:rPr lang="en-GB" sz="1100" baseline="-25000">
                          <a:effectLst/>
                        </a:rPr>
                        <a:t>2</a:t>
                      </a:r>
                      <a:r>
                        <a:rPr lang="en-GB" sz="1100">
                          <a:effectLst/>
                        </a:rPr>
                        <a:t>e)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ED0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% contribution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ED0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Cost savings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ED0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 Capital Costs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ED0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Payback period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ED0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784050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Current carbon emissions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ED0B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     310.46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100%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451521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Energy efficiency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ED0B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          60.4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19%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£10,890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£65,377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6.0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53105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Heat Decarbonisation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ED0B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       190.6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61%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-£96,652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£2,505,580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N/A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446468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Energy generation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ED0B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          30.3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£61,994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      £302,800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           4.9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298284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Carbon offsetting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ED0B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26.28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8%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-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 -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899131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C3B1A88-F161-DA76-15EA-F7BD788ADA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570655"/>
              </p:ext>
            </p:extLst>
          </p:nvPr>
        </p:nvGraphicFramePr>
        <p:xfrm>
          <a:off x="2445112" y="3118871"/>
          <a:ext cx="6626860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42072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320E8580CBFA4D865E2C2A54D625CB" ma:contentTypeVersion="15" ma:contentTypeDescription="Create a new document." ma:contentTypeScope="" ma:versionID="d8b591277480bde947c2f29acada7255">
  <xsd:schema xmlns:xsd="http://www.w3.org/2001/XMLSchema" xmlns:xs="http://www.w3.org/2001/XMLSchema" xmlns:p="http://schemas.microsoft.com/office/2006/metadata/properties" xmlns:ns2="b2552c56-f950-4421-8bd3-01cdb328b0ef" xmlns:ns3="caeccce5-f0d4-4842-9765-2a6e8c3b47f0" targetNamespace="http://schemas.microsoft.com/office/2006/metadata/properties" ma:root="true" ma:fieldsID="423d2da9e3e307e23b95188aa49f4925" ns2:_="" ns3:_="">
    <xsd:import namespace="b2552c56-f950-4421-8bd3-01cdb328b0ef"/>
    <xsd:import namespace="caeccce5-f0d4-4842-9765-2a6e8c3b47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552c56-f950-4421-8bd3-01cdb328b0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d1e769eb-3a16-4db7-8f91-4e7e089aca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ccce5-f0d4-4842-9765-2a6e8c3b47f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5636936a-4f51-4427-80bd-b6faac35dd0d}" ma:internalName="TaxCatchAll" ma:showField="CatchAllData" ma:web="caeccce5-f0d4-4842-9765-2a6e8c3b47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66B57E-1534-47A9-A1E7-4729E0E3F184}"/>
</file>

<file path=customXml/itemProps2.xml><?xml version="1.0" encoding="utf-8"?>
<ds:datastoreItem xmlns:ds="http://schemas.openxmlformats.org/officeDocument/2006/customXml" ds:itemID="{9B7F37B4-C92A-4302-B377-F6A6B955B7E5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279</Words>
  <Application>Microsoft Office PowerPoint</Application>
  <PresentationFormat>Widescreen</PresentationFormat>
  <Paragraphs>128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Gill Sans MT</vt:lpstr>
      <vt:lpstr>Segoe UI Light</vt:lpstr>
      <vt:lpstr>Verdana</vt:lpstr>
      <vt:lpstr>office theme</vt:lpstr>
      <vt:lpstr>PowerPoint Presentation</vt:lpstr>
      <vt:lpstr>PowerPoint Presentation</vt:lpstr>
      <vt:lpstr>The challenge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Main User</dc:creator>
  <cp:lastModifiedBy>Prash Kidiyoor</cp:lastModifiedBy>
  <cp:revision>41</cp:revision>
  <dcterms:created xsi:type="dcterms:W3CDTF">2023-11-14T08:58:48Z</dcterms:created>
  <dcterms:modified xsi:type="dcterms:W3CDTF">2024-04-27T10:10:00Z</dcterms:modified>
</cp:coreProperties>
</file>